
<file path=[Content_Types].xml><?xml version="1.0" encoding="utf-8"?>
<Types xmlns="http://schemas.openxmlformats.org/package/2006/content-types">
  <Default Extension="jpeg" ContentType="image/jpeg"/>
  <Default Extension="jpg" ContentType="image/jpeg"/>
  <Default Extension="mp4" ContentType="video/mp4"/>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79" r:id="rId1"/>
  </p:sldMasterIdLst>
  <p:notesMasterIdLst>
    <p:notesMasterId r:id="rId14"/>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Lst>
  <p:sldSz cx="9144000" cy="5143500" type="screen16x9"/>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p15:clr>
            <a:srgbClr val="747775"/>
          </p15:clr>
        </p15:guide>
        <p15:guide id="2" pos="2880">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2AAA44CA-0411-420E-820B-0BE8ED93CE59}" v="44" dt="2023-05-03T19:31:57.631"/>
  </p1510:revLst>
</p1510:revInfo>
</file>

<file path=ppt/tableStyles.xml><?xml version="1.0" encoding="utf-8"?>
<a:tblStyleLst xmlns:a="http://schemas.openxmlformats.org/drawingml/2006/main" def="{46DFD388-FC5B-4D0D-AE26-221A9A84DE83}">
  <a:tblStyle styleId="{46DFD388-FC5B-4D0D-AE26-221A9A84DE83}" styleName="Table_0">
    <a:wholeTbl>
      <a:tcTxStyle>
        <a:font>
          <a:latin typeface="Arial"/>
          <a:ea typeface="Arial"/>
          <a:cs typeface="Arial"/>
        </a:font>
        <a:srgbClr val="000000"/>
      </a:tcTxStyle>
      <a:tcStyle>
        <a:tcBdr>
          <a:left>
            <a:ln w="9525" cap="flat" cmpd="sng">
              <a:solidFill>
                <a:srgbClr val="9E9E9E"/>
              </a:solidFill>
              <a:prstDash val="solid"/>
              <a:round/>
              <a:headEnd type="none" w="sm" len="sm"/>
              <a:tailEnd type="none" w="sm" len="sm"/>
            </a:ln>
          </a:left>
          <a:right>
            <a:ln w="9525" cap="flat" cmpd="sng">
              <a:solidFill>
                <a:srgbClr val="9E9E9E"/>
              </a:solidFill>
              <a:prstDash val="solid"/>
              <a:round/>
              <a:headEnd type="none" w="sm" len="sm"/>
              <a:tailEnd type="none" w="sm" len="sm"/>
            </a:ln>
          </a:right>
          <a:top>
            <a:ln w="9525" cap="flat" cmpd="sng">
              <a:solidFill>
                <a:srgbClr val="9E9E9E"/>
              </a:solidFill>
              <a:prstDash val="solid"/>
              <a:round/>
              <a:headEnd type="none" w="sm" len="sm"/>
              <a:tailEnd type="none" w="sm" len="sm"/>
            </a:ln>
          </a:top>
          <a:bottom>
            <a:ln w="9525" cap="flat" cmpd="sng">
              <a:solidFill>
                <a:srgbClr val="9E9E9E"/>
              </a:solidFill>
              <a:prstDash val="solid"/>
              <a:round/>
              <a:headEnd type="none" w="sm" len="sm"/>
              <a:tailEnd type="none" w="sm" len="sm"/>
            </a:ln>
          </a:bottom>
          <a:insideH>
            <a:ln w="9525" cap="flat" cmpd="sng">
              <a:solidFill>
                <a:srgbClr val="9E9E9E"/>
              </a:solidFill>
              <a:prstDash val="solid"/>
              <a:round/>
              <a:headEnd type="none" w="sm" len="sm"/>
              <a:tailEnd type="none" w="sm" len="sm"/>
            </a:ln>
          </a:insideH>
          <a:insideV>
            <a:ln w="9525" cap="flat" cmpd="sng">
              <a:solidFill>
                <a:srgbClr val="9E9E9E"/>
              </a:solidFill>
              <a:prstDash val="solid"/>
              <a:round/>
              <a:headEnd type="none" w="sm" len="sm"/>
              <a:tailEnd type="none" w="sm" len="sm"/>
            </a:ln>
          </a:insideV>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 styleId="{8EC20E35-A176-4012-BC5E-935CFFF8708E}" styleName="Medium Style 3">
    <a:wholeTbl>
      <a:tcTxStyle>
        <a:fontRef idx="minor"/>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dk1"/>
          </a:solidFill>
        </a:fill>
      </a:tcStyle>
    </a:lastCol>
    <a:firstCol>
      <a:tcTxStyle b="on">
        <a:fontRef idx="minor">
          <a:scrgbClr r="0" g="0" b="0"/>
        </a:fontRef>
        <a:schemeClr val="lt1"/>
      </a:tcTxStyle>
      <a:tcStyle>
        <a:tcBdr/>
        <a:fill>
          <a:solidFill>
            <a:schemeClr val="dk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73371" autoAdjust="0"/>
  </p:normalViewPr>
  <p:slideViewPr>
    <p:cSldViewPr snapToGrid="0">
      <p:cViewPr varScale="1">
        <p:scale>
          <a:sx n="115" d="100"/>
          <a:sy n="115" d="100"/>
        </p:scale>
        <p:origin x="1002" y="102"/>
      </p:cViewPr>
      <p:guideLst>
        <p:guide orient="horz" pos="162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20" Type="http://schemas.microsoft.com/office/2015/10/relationships/revisionInfo" Target="revisionInfo.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19" Type="http://schemas.microsoft.com/office/2016/11/relationships/changesInfo" Target="changesInfos/changesInfo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Rob Ford" userId="23f3cd813e1606aa" providerId="LiveId" clId="{2AAA44CA-0411-420E-820B-0BE8ED93CE59}"/>
    <pc:docChg chg="undo custSel modSld">
      <pc:chgData name="Rob Ford" userId="23f3cd813e1606aa" providerId="LiveId" clId="{2AAA44CA-0411-420E-820B-0BE8ED93CE59}" dt="2023-05-03T19:31:57.629" v="5121"/>
      <pc:docMkLst>
        <pc:docMk/>
      </pc:docMkLst>
      <pc:sldChg chg="addSp delSp modSp mod modTransition setBg modAnim modNotesTx">
        <pc:chgData name="Rob Ford" userId="23f3cd813e1606aa" providerId="LiveId" clId="{2AAA44CA-0411-420E-820B-0BE8ED93CE59}" dt="2023-05-03T19:14:38.580" v="5074"/>
        <pc:sldMkLst>
          <pc:docMk/>
          <pc:sldMk cId="0" sldId="256"/>
        </pc:sldMkLst>
        <pc:spChg chg="mod ord">
          <ac:chgData name="Rob Ford" userId="23f3cd813e1606aa" providerId="LiveId" clId="{2AAA44CA-0411-420E-820B-0BE8ED93CE59}" dt="2023-05-03T00:39:25.810" v="63" actId="26606"/>
          <ac:spMkLst>
            <pc:docMk/>
            <pc:sldMk cId="0" sldId="256"/>
            <ac:spMk id="54" creationId="{00000000-0000-0000-0000-000000000000}"/>
          </ac:spMkLst>
        </pc:spChg>
        <pc:spChg chg="mod">
          <ac:chgData name="Rob Ford" userId="23f3cd813e1606aa" providerId="LiveId" clId="{2AAA44CA-0411-420E-820B-0BE8ED93CE59}" dt="2023-05-03T00:39:25.810" v="63" actId="26606"/>
          <ac:spMkLst>
            <pc:docMk/>
            <pc:sldMk cId="0" sldId="256"/>
            <ac:spMk id="55" creationId="{00000000-0000-0000-0000-000000000000}"/>
          </ac:spMkLst>
        </pc:spChg>
        <pc:spChg chg="add">
          <ac:chgData name="Rob Ford" userId="23f3cd813e1606aa" providerId="LiveId" clId="{2AAA44CA-0411-420E-820B-0BE8ED93CE59}" dt="2023-05-03T00:39:25.810" v="63" actId="26606"/>
          <ac:spMkLst>
            <pc:docMk/>
            <pc:sldMk cId="0" sldId="256"/>
            <ac:spMk id="58" creationId="{6E5BD17F-C95C-40ED-8D04-03295D46FD23}"/>
          </ac:spMkLst>
        </pc:spChg>
        <pc:spChg chg="add del">
          <ac:chgData name="Rob Ford" userId="23f3cd813e1606aa" providerId="LiveId" clId="{2AAA44CA-0411-420E-820B-0BE8ED93CE59}" dt="2023-05-03T00:39:11.012" v="46" actId="26606"/>
          <ac:spMkLst>
            <pc:docMk/>
            <pc:sldMk cId="0" sldId="256"/>
            <ac:spMk id="60" creationId="{6E5BD17F-C95C-40ED-8D04-03295D46FD23}"/>
          </ac:spMkLst>
        </pc:spChg>
        <pc:spChg chg="add del">
          <ac:chgData name="Rob Ford" userId="23f3cd813e1606aa" providerId="LiveId" clId="{2AAA44CA-0411-420E-820B-0BE8ED93CE59}" dt="2023-05-03T00:39:19.282" v="54" actId="26606"/>
          <ac:spMkLst>
            <pc:docMk/>
            <pc:sldMk cId="0" sldId="256"/>
            <ac:spMk id="61" creationId="{6E5BD17F-C95C-40ED-8D04-03295D46FD23}"/>
          </ac:spMkLst>
        </pc:spChg>
        <pc:spChg chg="add del">
          <ac:chgData name="Rob Ford" userId="23f3cd813e1606aa" providerId="LiveId" clId="{2AAA44CA-0411-420E-820B-0BE8ED93CE59}" dt="2023-05-03T00:39:11.012" v="46" actId="26606"/>
          <ac:spMkLst>
            <pc:docMk/>
            <pc:sldMk cId="0" sldId="256"/>
            <ac:spMk id="62" creationId="{4203DEB5-0B19-4F8E-84E2-00F5861C96F9}"/>
          </ac:spMkLst>
        </pc:spChg>
        <pc:spChg chg="add del">
          <ac:chgData name="Rob Ford" userId="23f3cd813e1606aa" providerId="LiveId" clId="{2AAA44CA-0411-420E-820B-0BE8ED93CE59}" dt="2023-05-03T00:39:19.282" v="54" actId="26606"/>
          <ac:spMkLst>
            <pc:docMk/>
            <pc:sldMk cId="0" sldId="256"/>
            <ac:spMk id="63" creationId="{4203DEB5-0B19-4F8E-84E2-00F5861C96F9}"/>
          </ac:spMkLst>
        </pc:spChg>
        <pc:spChg chg="add del">
          <ac:chgData name="Rob Ford" userId="23f3cd813e1606aa" providerId="LiveId" clId="{2AAA44CA-0411-420E-820B-0BE8ED93CE59}" dt="2023-05-03T00:39:12.588" v="48" actId="26606"/>
          <ac:spMkLst>
            <pc:docMk/>
            <pc:sldMk cId="0" sldId="256"/>
            <ac:spMk id="64" creationId="{165040EF-32B8-46F3-823C-6BA3A49A7706}"/>
          </ac:spMkLst>
        </pc:spChg>
        <pc:spChg chg="add del">
          <ac:chgData name="Rob Ford" userId="23f3cd813e1606aa" providerId="LiveId" clId="{2AAA44CA-0411-420E-820B-0BE8ED93CE59}" dt="2023-05-03T00:39:20.947" v="56" actId="26606"/>
          <ac:spMkLst>
            <pc:docMk/>
            <pc:sldMk cId="0" sldId="256"/>
            <ac:spMk id="65" creationId="{87D3A4E0-C908-4EA9-ABDF-E82AD6BDEF9D}"/>
          </ac:spMkLst>
        </pc:spChg>
        <pc:spChg chg="add">
          <ac:chgData name="Rob Ford" userId="23f3cd813e1606aa" providerId="LiveId" clId="{2AAA44CA-0411-420E-820B-0BE8ED93CE59}" dt="2023-05-03T00:39:25.810" v="63" actId="26606"/>
          <ac:spMkLst>
            <pc:docMk/>
            <pc:sldMk cId="0" sldId="256"/>
            <ac:spMk id="66" creationId="{4203DEB5-0B19-4F8E-84E2-00F5861C96F9}"/>
          </ac:spMkLst>
        </pc:spChg>
        <pc:spChg chg="add del">
          <ac:chgData name="Rob Ford" userId="23f3cd813e1606aa" providerId="LiveId" clId="{2AAA44CA-0411-420E-820B-0BE8ED93CE59}" dt="2023-05-03T00:39:21.705" v="58" actId="26606"/>
          <ac:spMkLst>
            <pc:docMk/>
            <pc:sldMk cId="0" sldId="256"/>
            <ac:spMk id="67" creationId="{165040EF-32B8-46F3-823C-6BA3A49A7706}"/>
          </ac:spMkLst>
        </pc:spChg>
        <pc:spChg chg="add del">
          <ac:chgData name="Rob Ford" userId="23f3cd813e1606aa" providerId="LiveId" clId="{2AAA44CA-0411-420E-820B-0BE8ED93CE59}" dt="2023-05-03T00:39:22.713" v="60" actId="26606"/>
          <ac:spMkLst>
            <pc:docMk/>
            <pc:sldMk cId="0" sldId="256"/>
            <ac:spMk id="69" creationId="{84167985-D6E9-40FF-97C0-4B6D373E85C9}"/>
          </ac:spMkLst>
        </pc:spChg>
        <pc:spChg chg="add del">
          <ac:chgData name="Rob Ford" userId="23f3cd813e1606aa" providerId="LiveId" clId="{2AAA44CA-0411-420E-820B-0BE8ED93CE59}" dt="2023-05-03T00:39:22.713" v="60" actId="26606"/>
          <ac:spMkLst>
            <pc:docMk/>
            <pc:sldMk cId="0" sldId="256"/>
            <ac:spMk id="70" creationId="{68801362-349C-44BE-BEF6-8E926E1D38BC}"/>
          </ac:spMkLst>
        </pc:spChg>
        <pc:picChg chg="add del mod">
          <ac:chgData name="Rob Ford" userId="23f3cd813e1606aa" providerId="LiveId" clId="{2AAA44CA-0411-420E-820B-0BE8ED93CE59}" dt="2023-05-03T19:13:28.714" v="5070"/>
          <ac:picMkLst>
            <pc:docMk/>
            <pc:sldMk cId="0" sldId="256"/>
            <ac:picMk id="4" creationId="{536ACA05-D453-5751-5164-E1CB81253390}"/>
          </ac:picMkLst>
        </pc:picChg>
        <pc:picChg chg="add del mod ord">
          <ac:chgData name="Rob Ford" userId="23f3cd813e1606aa" providerId="LiveId" clId="{2AAA44CA-0411-420E-820B-0BE8ED93CE59}" dt="2023-05-03T19:13:34.092" v="5071"/>
          <ac:picMkLst>
            <pc:docMk/>
            <pc:sldMk cId="0" sldId="256"/>
            <ac:picMk id="9" creationId="{0278AC2D-CA2D-8577-A65F-FB9A2DD9FEE0}"/>
          </ac:picMkLst>
        </pc:picChg>
        <pc:picChg chg="add del mod">
          <ac:chgData name="Rob Ford" userId="23f3cd813e1606aa" providerId="LiveId" clId="{2AAA44CA-0411-420E-820B-0BE8ED93CE59}" dt="2023-05-03T19:14:02.924" v="5073"/>
          <ac:picMkLst>
            <pc:docMk/>
            <pc:sldMk cId="0" sldId="256"/>
            <ac:picMk id="10" creationId="{3384BDEF-2110-1929-2F0C-EE1DCFD521AC}"/>
          </ac:picMkLst>
        </pc:picChg>
        <pc:picChg chg="add del mod ord">
          <ac:chgData name="Rob Ford" userId="23f3cd813e1606aa" providerId="LiveId" clId="{2AAA44CA-0411-420E-820B-0BE8ED93CE59}" dt="2023-05-03T19:14:38.580" v="5074"/>
          <ac:picMkLst>
            <pc:docMk/>
            <pc:sldMk cId="0" sldId="256"/>
            <ac:picMk id="13" creationId="{2698AB06-8CA1-DD9C-3B48-93240F959ACD}"/>
          </ac:picMkLst>
        </pc:picChg>
        <pc:picChg chg="add mod">
          <ac:chgData name="Rob Ford" userId="23f3cd813e1606aa" providerId="LiveId" clId="{2AAA44CA-0411-420E-820B-0BE8ED93CE59}" dt="2023-05-03T19:14:38.580" v="5074"/>
          <ac:picMkLst>
            <pc:docMk/>
            <pc:sldMk cId="0" sldId="256"/>
            <ac:picMk id="14" creationId="{875D7228-C9F1-CD48-CDF2-B0549BC3CD86}"/>
          </ac:picMkLst>
        </pc:picChg>
        <pc:picChg chg="add del">
          <ac:chgData name="Rob Ford" userId="23f3cd813e1606aa" providerId="LiveId" clId="{2AAA44CA-0411-420E-820B-0BE8ED93CE59}" dt="2023-05-03T00:39:14.409" v="50" actId="26606"/>
          <ac:picMkLst>
            <pc:docMk/>
            <pc:sldMk cId="0" sldId="256"/>
            <ac:picMk id="57" creationId="{E5DB1EC4-787B-215D-4C0A-CDC3F1E94030}"/>
          </ac:picMkLst>
        </pc:picChg>
        <pc:picChg chg="add del">
          <ac:chgData name="Rob Ford" userId="23f3cd813e1606aa" providerId="LiveId" clId="{2AAA44CA-0411-420E-820B-0BE8ED93CE59}" dt="2023-05-03T00:39:15.323" v="52" actId="26606"/>
          <ac:picMkLst>
            <pc:docMk/>
            <pc:sldMk cId="0" sldId="256"/>
            <ac:picMk id="59" creationId="{4227053E-3407-6A50-F32F-018E0030D7DA}"/>
          </ac:picMkLst>
        </pc:picChg>
      </pc:sldChg>
      <pc:sldChg chg="addSp delSp modSp mod modTransition setBg modAnim modNotes modNotesTx">
        <pc:chgData name="Rob Ford" userId="23f3cd813e1606aa" providerId="LiveId" clId="{2AAA44CA-0411-420E-820B-0BE8ED93CE59}" dt="2023-05-03T19:16:12.796" v="5078"/>
        <pc:sldMkLst>
          <pc:docMk/>
          <pc:sldMk cId="0" sldId="257"/>
        </pc:sldMkLst>
        <pc:spChg chg="mod">
          <ac:chgData name="Rob Ford" userId="23f3cd813e1606aa" providerId="LiveId" clId="{2AAA44CA-0411-420E-820B-0BE8ED93CE59}" dt="2023-05-03T00:39:00.275" v="44" actId="26606"/>
          <ac:spMkLst>
            <pc:docMk/>
            <pc:sldMk cId="0" sldId="257"/>
            <ac:spMk id="60" creationId="{00000000-0000-0000-0000-000000000000}"/>
          </ac:spMkLst>
        </pc:spChg>
        <pc:spChg chg="mod">
          <ac:chgData name="Rob Ford" userId="23f3cd813e1606aa" providerId="LiveId" clId="{2AAA44CA-0411-420E-820B-0BE8ED93CE59}" dt="2023-05-03T16:58:26.514" v="631" actId="20577"/>
          <ac:spMkLst>
            <pc:docMk/>
            <pc:sldMk cId="0" sldId="257"/>
            <ac:spMk id="61" creationId="{00000000-0000-0000-0000-000000000000}"/>
          </ac:spMkLst>
        </pc:spChg>
        <pc:spChg chg="add del">
          <ac:chgData name="Rob Ford" userId="23f3cd813e1606aa" providerId="LiveId" clId="{2AAA44CA-0411-420E-820B-0BE8ED93CE59}" dt="2023-05-03T00:39:00.268" v="43" actId="26606"/>
          <ac:spMkLst>
            <pc:docMk/>
            <pc:sldMk cId="0" sldId="257"/>
            <ac:spMk id="66" creationId="{C33976D1-3430-450C-A978-87A9A6E8E71F}"/>
          </ac:spMkLst>
        </pc:spChg>
        <pc:spChg chg="add del">
          <ac:chgData name="Rob Ford" userId="23f3cd813e1606aa" providerId="LiveId" clId="{2AAA44CA-0411-420E-820B-0BE8ED93CE59}" dt="2023-05-03T00:39:00.268" v="43" actId="26606"/>
          <ac:spMkLst>
            <pc:docMk/>
            <pc:sldMk cId="0" sldId="257"/>
            <ac:spMk id="68" creationId="{7D6AAC78-7D86-415A-ADC1-2B474807960C}"/>
          </ac:spMkLst>
        </pc:spChg>
        <pc:spChg chg="add del">
          <ac:chgData name="Rob Ford" userId="23f3cd813e1606aa" providerId="LiveId" clId="{2AAA44CA-0411-420E-820B-0BE8ED93CE59}" dt="2023-05-03T00:39:00.268" v="43" actId="26606"/>
          <ac:spMkLst>
            <pc:docMk/>
            <pc:sldMk cId="0" sldId="257"/>
            <ac:spMk id="70" creationId="{F2A658D9-F185-44F1-BA33-D50320D1D078}"/>
          </ac:spMkLst>
        </pc:spChg>
        <pc:spChg chg="add">
          <ac:chgData name="Rob Ford" userId="23f3cd813e1606aa" providerId="LiveId" clId="{2AAA44CA-0411-420E-820B-0BE8ED93CE59}" dt="2023-05-03T00:39:00.275" v="44" actId="26606"/>
          <ac:spMkLst>
            <pc:docMk/>
            <pc:sldMk cId="0" sldId="257"/>
            <ac:spMk id="72" creationId="{2AEFFFF2-9EB4-4B6C-B9F8-2BA3EF89A21C}"/>
          </ac:spMkLst>
        </pc:spChg>
        <pc:spChg chg="add">
          <ac:chgData name="Rob Ford" userId="23f3cd813e1606aa" providerId="LiveId" clId="{2AAA44CA-0411-420E-820B-0BE8ED93CE59}" dt="2023-05-03T00:39:00.275" v="44" actId="26606"/>
          <ac:spMkLst>
            <pc:docMk/>
            <pc:sldMk cId="0" sldId="257"/>
            <ac:spMk id="73" creationId="{0D65299F-028F-4AFC-B46A-8DB33E20FE4A}"/>
          </ac:spMkLst>
        </pc:spChg>
        <pc:spChg chg="add">
          <ac:chgData name="Rob Ford" userId="23f3cd813e1606aa" providerId="LiveId" clId="{2AAA44CA-0411-420E-820B-0BE8ED93CE59}" dt="2023-05-03T00:39:00.275" v="44" actId="26606"/>
          <ac:spMkLst>
            <pc:docMk/>
            <pc:sldMk cId="0" sldId="257"/>
            <ac:spMk id="74" creationId="{BAC87F6E-526A-49B5-995D-42DB656594C9}"/>
          </ac:spMkLst>
        </pc:spChg>
        <pc:picChg chg="add del mod">
          <ac:chgData name="Rob Ford" userId="23f3cd813e1606aa" providerId="LiveId" clId="{2AAA44CA-0411-420E-820B-0BE8ED93CE59}" dt="2023-05-03T19:15:31.434" v="5077"/>
          <ac:picMkLst>
            <pc:docMk/>
            <pc:sldMk cId="0" sldId="257"/>
            <ac:picMk id="10" creationId="{3C6D49F3-AFBE-657A-04A3-E60BC8764857}"/>
          </ac:picMkLst>
        </pc:picChg>
        <pc:picChg chg="add del mod ord">
          <ac:chgData name="Rob Ford" userId="23f3cd813e1606aa" providerId="LiveId" clId="{2AAA44CA-0411-420E-820B-0BE8ED93CE59}" dt="2023-05-03T19:16:12.796" v="5078"/>
          <ac:picMkLst>
            <pc:docMk/>
            <pc:sldMk cId="0" sldId="257"/>
            <ac:picMk id="13" creationId="{40F64B3E-F89A-DCFC-4C4F-F4355A607110}"/>
          </ac:picMkLst>
        </pc:picChg>
        <pc:picChg chg="add mod">
          <ac:chgData name="Rob Ford" userId="23f3cd813e1606aa" providerId="LiveId" clId="{2AAA44CA-0411-420E-820B-0BE8ED93CE59}" dt="2023-05-03T19:16:12.796" v="5078"/>
          <ac:picMkLst>
            <pc:docMk/>
            <pc:sldMk cId="0" sldId="257"/>
            <ac:picMk id="14" creationId="{FC22F087-85FA-7FDF-296F-1C15C85D4B16}"/>
          </ac:picMkLst>
        </pc:picChg>
      </pc:sldChg>
      <pc:sldChg chg="addSp delSp modSp mod modTransition setBg modAnim modNotes modNotesTx">
        <pc:chgData name="Rob Ford" userId="23f3cd813e1606aa" providerId="LiveId" clId="{2AAA44CA-0411-420E-820B-0BE8ED93CE59}" dt="2023-05-03T19:17:43.845" v="5082"/>
        <pc:sldMkLst>
          <pc:docMk/>
          <pc:sldMk cId="0" sldId="258"/>
        </pc:sldMkLst>
        <pc:spChg chg="mod">
          <ac:chgData name="Rob Ford" userId="23f3cd813e1606aa" providerId="LiveId" clId="{2AAA44CA-0411-420E-820B-0BE8ED93CE59}" dt="2023-05-03T00:40:03.023" v="77" actId="26606"/>
          <ac:spMkLst>
            <pc:docMk/>
            <pc:sldMk cId="0" sldId="258"/>
            <ac:spMk id="66" creationId="{00000000-0000-0000-0000-000000000000}"/>
          </ac:spMkLst>
        </pc:spChg>
        <pc:spChg chg="mod">
          <ac:chgData name="Rob Ford" userId="23f3cd813e1606aa" providerId="LiveId" clId="{2AAA44CA-0411-420E-820B-0BE8ED93CE59}" dt="2023-05-03T17:01:10.114" v="778" actId="20577"/>
          <ac:spMkLst>
            <pc:docMk/>
            <pc:sldMk cId="0" sldId="258"/>
            <ac:spMk id="67" creationId="{00000000-0000-0000-0000-000000000000}"/>
          </ac:spMkLst>
        </pc:spChg>
        <pc:spChg chg="add del">
          <ac:chgData name="Rob Ford" userId="23f3cd813e1606aa" providerId="LiveId" clId="{2AAA44CA-0411-420E-820B-0BE8ED93CE59}" dt="2023-05-03T00:39:39.774" v="65" actId="26606"/>
          <ac:spMkLst>
            <pc:docMk/>
            <pc:sldMk cId="0" sldId="258"/>
            <ac:spMk id="73" creationId="{6515FC82-3453-4CBE-8895-4CCFF339529E}"/>
          </ac:spMkLst>
        </pc:spChg>
        <pc:spChg chg="add del">
          <ac:chgData name="Rob Ford" userId="23f3cd813e1606aa" providerId="LiveId" clId="{2AAA44CA-0411-420E-820B-0BE8ED93CE59}" dt="2023-05-03T00:39:39.774" v="65" actId="26606"/>
          <ac:spMkLst>
            <pc:docMk/>
            <pc:sldMk cId="0" sldId="258"/>
            <ac:spMk id="75" creationId="{C5FD847B-65C0-4027-8DFC-70CB424514F8}"/>
          </ac:spMkLst>
        </pc:spChg>
        <pc:spChg chg="add del">
          <ac:chgData name="Rob Ford" userId="23f3cd813e1606aa" providerId="LiveId" clId="{2AAA44CA-0411-420E-820B-0BE8ED93CE59}" dt="2023-05-03T00:39:45.085" v="67" actId="26606"/>
          <ac:spMkLst>
            <pc:docMk/>
            <pc:sldMk cId="0" sldId="258"/>
            <ac:spMk id="77" creationId="{56533F40-045E-4E3D-9243-864CD4E58669}"/>
          </ac:spMkLst>
        </pc:spChg>
        <pc:spChg chg="add del">
          <ac:chgData name="Rob Ford" userId="23f3cd813e1606aa" providerId="LiveId" clId="{2AAA44CA-0411-420E-820B-0BE8ED93CE59}" dt="2023-05-03T00:39:45.085" v="67" actId="26606"/>
          <ac:spMkLst>
            <pc:docMk/>
            <pc:sldMk cId="0" sldId="258"/>
            <ac:spMk id="78" creationId="{30402EC6-D845-41B3-BEBE-CB34D9BFEA60}"/>
          </ac:spMkLst>
        </pc:spChg>
        <pc:spChg chg="add del">
          <ac:chgData name="Rob Ford" userId="23f3cd813e1606aa" providerId="LiveId" clId="{2AAA44CA-0411-420E-820B-0BE8ED93CE59}" dt="2023-05-03T00:39:46.483" v="69" actId="26606"/>
          <ac:spMkLst>
            <pc:docMk/>
            <pc:sldMk cId="0" sldId="258"/>
            <ac:spMk id="80" creationId="{C966A4D4-049A-4389-B407-0E7091A07C8D}"/>
          </ac:spMkLst>
        </pc:spChg>
        <pc:spChg chg="add del">
          <ac:chgData name="Rob Ford" userId="23f3cd813e1606aa" providerId="LiveId" clId="{2AAA44CA-0411-420E-820B-0BE8ED93CE59}" dt="2023-05-03T00:39:46.483" v="69" actId="26606"/>
          <ac:spMkLst>
            <pc:docMk/>
            <pc:sldMk cId="0" sldId="258"/>
            <ac:spMk id="81" creationId="{B5899359-8523-4D4D-B568-3FDFAF9821C7}"/>
          </ac:spMkLst>
        </pc:spChg>
        <pc:spChg chg="add del">
          <ac:chgData name="Rob Ford" userId="23f3cd813e1606aa" providerId="LiveId" clId="{2AAA44CA-0411-420E-820B-0BE8ED93CE59}" dt="2023-05-03T00:39:46.483" v="69" actId="26606"/>
          <ac:spMkLst>
            <pc:docMk/>
            <pc:sldMk cId="0" sldId="258"/>
            <ac:spMk id="82" creationId="{2E9C9585-DA89-4D7E-BCDF-576461A1A2D9}"/>
          </ac:spMkLst>
        </pc:spChg>
        <pc:spChg chg="add del">
          <ac:chgData name="Rob Ford" userId="23f3cd813e1606aa" providerId="LiveId" clId="{2AAA44CA-0411-420E-820B-0BE8ED93CE59}" dt="2023-05-03T00:39:48.182" v="71" actId="26606"/>
          <ac:spMkLst>
            <pc:docMk/>
            <pc:sldMk cId="0" sldId="258"/>
            <ac:spMk id="84" creationId="{C966A4D4-049A-4389-B407-0E7091A07C8D}"/>
          </ac:spMkLst>
        </pc:spChg>
        <pc:spChg chg="add del">
          <ac:chgData name="Rob Ford" userId="23f3cd813e1606aa" providerId="LiveId" clId="{2AAA44CA-0411-420E-820B-0BE8ED93CE59}" dt="2023-05-03T00:39:48.182" v="71" actId="26606"/>
          <ac:spMkLst>
            <pc:docMk/>
            <pc:sldMk cId="0" sldId="258"/>
            <ac:spMk id="85" creationId="{B5899359-8523-4D4D-B568-3FDFAF9821C7}"/>
          </ac:spMkLst>
        </pc:spChg>
        <pc:spChg chg="add del">
          <ac:chgData name="Rob Ford" userId="23f3cd813e1606aa" providerId="LiveId" clId="{2AAA44CA-0411-420E-820B-0BE8ED93CE59}" dt="2023-05-03T00:39:48.182" v="71" actId="26606"/>
          <ac:spMkLst>
            <pc:docMk/>
            <pc:sldMk cId="0" sldId="258"/>
            <ac:spMk id="86" creationId="{2E9C9585-DA89-4D7E-BCDF-576461A1A2D9}"/>
          </ac:spMkLst>
        </pc:spChg>
        <pc:spChg chg="add del">
          <ac:chgData name="Rob Ford" userId="23f3cd813e1606aa" providerId="LiveId" clId="{2AAA44CA-0411-420E-820B-0BE8ED93CE59}" dt="2023-05-03T00:39:51.388" v="73" actId="26606"/>
          <ac:spMkLst>
            <pc:docMk/>
            <pc:sldMk cId="0" sldId="258"/>
            <ac:spMk id="88" creationId="{6515FC82-3453-4CBE-8895-4CCFF339529E}"/>
          </ac:spMkLst>
        </pc:spChg>
        <pc:spChg chg="add del">
          <ac:chgData name="Rob Ford" userId="23f3cd813e1606aa" providerId="LiveId" clId="{2AAA44CA-0411-420E-820B-0BE8ED93CE59}" dt="2023-05-03T00:39:51.388" v="73" actId="26606"/>
          <ac:spMkLst>
            <pc:docMk/>
            <pc:sldMk cId="0" sldId="258"/>
            <ac:spMk id="89" creationId="{C5FD847B-65C0-4027-8DFC-70CB424514F8}"/>
          </ac:spMkLst>
        </pc:spChg>
        <pc:spChg chg="add del">
          <ac:chgData name="Rob Ford" userId="23f3cd813e1606aa" providerId="LiveId" clId="{2AAA44CA-0411-420E-820B-0BE8ED93CE59}" dt="2023-05-03T00:39:54.205" v="75" actId="26606"/>
          <ac:spMkLst>
            <pc:docMk/>
            <pc:sldMk cId="0" sldId="258"/>
            <ac:spMk id="91" creationId="{1660E788-AFA9-4A1B-9991-6AA74632A15B}"/>
          </ac:spMkLst>
        </pc:spChg>
        <pc:spChg chg="add del">
          <ac:chgData name="Rob Ford" userId="23f3cd813e1606aa" providerId="LiveId" clId="{2AAA44CA-0411-420E-820B-0BE8ED93CE59}" dt="2023-05-03T00:39:54.205" v="75" actId="26606"/>
          <ac:spMkLst>
            <pc:docMk/>
            <pc:sldMk cId="0" sldId="258"/>
            <ac:spMk id="92" creationId="{867D4867-5BA7-4462-B2F6-A23F4A622AA7}"/>
          </ac:spMkLst>
        </pc:spChg>
        <pc:spChg chg="add del">
          <ac:chgData name="Rob Ford" userId="23f3cd813e1606aa" providerId="LiveId" clId="{2AAA44CA-0411-420E-820B-0BE8ED93CE59}" dt="2023-05-03T00:40:03.023" v="77" actId="26606"/>
          <ac:spMkLst>
            <pc:docMk/>
            <pc:sldMk cId="0" sldId="258"/>
            <ac:spMk id="94" creationId="{6515FC82-3453-4CBE-8895-4CCFF339529E}"/>
          </ac:spMkLst>
        </pc:spChg>
        <pc:spChg chg="add del">
          <ac:chgData name="Rob Ford" userId="23f3cd813e1606aa" providerId="LiveId" clId="{2AAA44CA-0411-420E-820B-0BE8ED93CE59}" dt="2023-05-03T00:40:03.023" v="77" actId="26606"/>
          <ac:spMkLst>
            <pc:docMk/>
            <pc:sldMk cId="0" sldId="258"/>
            <ac:spMk id="95" creationId="{C5FD847B-65C0-4027-8DFC-70CB424514F8}"/>
          </ac:spMkLst>
        </pc:spChg>
        <pc:spChg chg="add">
          <ac:chgData name="Rob Ford" userId="23f3cd813e1606aa" providerId="LiveId" clId="{2AAA44CA-0411-420E-820B-0BE8ED93CE59}" dt="2023-05-03T00:40:03.023" v="77" actId="26606"/>
          <ac:spMkLst>
            <pc:docMk/>
            <pc:sldMk cId="0" sldId="258"/>
            <ac:spMk id="100" creationId="{1660E788-AFA9-4A1B-9991-6AA74632A15B}"/>
          </ac:spMkLst>
        </pc:spChg>
        <pc:spChg chg="add">
          <ac:chgData name="Rob Ford" userId="23f3cd813e1606aa" providerId="LiveId" clId="{2AAA44CA-0411-420E-820B-0BE8ED93CE59}" dt="2023-05-03T00:40:03.023" v="77" actId="26606"/>
          <ac:spMkLst>
            <pc:docMk/>
            <pc:sldMk cId="0" sldId="258"/>
            <ac:spMk id="102" creationId="{867D4867-5BA7-4462-B2F6-A23F4A622AA7}"/>
          </ac:spMkLst>
        </pc:spChg>
        <pc:graphicFrameChg chg="add mod">
          <ac:chgData name="Rob Ford" userId="23f3cd813e1606aa" providerId="LiveId" clId="{2AAA44CA-0411-420E-820B-0BE8ED93CE59}" dt="2023-05-03T00:40:03.023" v="77" actId="26606"/>
          <ac:graphicFrameMkLst>
            <pc:docMk/>
            <pc:sldMk cId="0" sldId="258"/>
            <ac:graphicFrameMk id="68" creationId="{00000000-0000-0000-0000-000000000000}"/>
          </ac:graphicFrameMkLst>
        </pc:graphicFrameChg>
        <pc:picChg chg="add del mod">
          <ac:chgData name="Rob Ford" userId="23f3cd813e1606aa" providerId="LiveId" clId="{2AAA44CA-0411-420E-820B-0BE8ED93CE59}" dt="2023-05-03T19:16:47.811" v="5081"/>
          <ac:picMkLst>
            <pc:docMk/>
            <pc:sldMk cId="0" sldId="258"/>
            <ac:picMk id="10" creationId="{56C4CA47-FC5B-4821-3FF3-D8B198221F0B}"/>
          </ac:picMkLst>
        </pc:picChg>
        <pc:picChg chg="add del mod ord">
          <ac:chgData name="Rob Ford" userId="23f3cd813e1606aa" providerId="LiveId" clId="{2AAA44CA-0411-420E-820B-0BE8ED93CE59}" dt="2023-05-03T19:17:43.845" v="5082"/>
          <ac:picMkLst>
            <pc:docMk/>
            <pc:sldMk cId="0" sldId="258"/>
            <ac:picMk id="13" creationId="{283F98F3-7767-13AC-537F-7ED60DC868BD}"/>
          </ac:picMkLst>
        </pc:picChg>
        <pc:picChg chg="add mod">
          <ac:chgData name="Rob Ford" userId="23f3cd813e1606aa" providerId="LiveId" clId="{2AAA44CA-0411-420E-820B-0BE8ED93CE59}" dt="2023-05-03T19:17:43.845" v="5082"/>
          <ac:picMkLst>
            <pc:docMk/>
            <pc:sldMk cId="0" sldId="258"/>
            <ac:picMk id="14" creationId="{FB776C51-9B44-F813-3F80-E3868F5CB3C0}"/>
          </ac:picMkLst>
        </pc:picChg>
      </pc:sldChg>
      <pc:sldChg chg="addSp delSp modSp mod modTransition setBg modAnim modNotes modNotesTx">
        <pc:chgData name="Rob Ford" userId="23f3cd813e1606aa" providerId="LiveId" clId="{2AAA44CA-0411-420E-820B-0BE8ED93CE59}" dt="2023-05-03T19:18:56.296" v="5089"/>
        <pc:sldMkLst>
          <pc:docMk/>
          <pc:sldMk cId="0" sldId="259"/>
        </pc:sldMkLst>
        <pc:spChg chg="mod">
          <ac:chgData name="Rob Ford" userId="23f3cd813e1606aa" providerId="LiveId" clId="{2AAA44CA-0411-420E-820B-0BE8ED93CE59}" dt="2023-05-03T00:40:11.101" v="78" actId="26606"/>
          <ac:spMkLst>
            <pc:docMk/>
            <pc:sldMk cId="0" sldId="259"/>
            <ac:spMk id="73" creationId="{00000000-0000-0000-0000-000000000000}"/>
          </ac:spMkLst>
        </pc:spChg>
        <pc:spChg chg="mod">
          <ac:chgData name="Rob Ford" userId="23f3cd813e1606aa" providerId="LiveId" clId="{2AAA44CA-0411-420E-820B-0BE8ED93CE59}" dt="2023-05-03T18:17:55.510" v="1651" actId="20577"/>
          <ac:spMkLst>
            <pc:docMk/>
            <pc:sldMk cId="0" sldId="259"/>
            <ac:spMk id="74" creationId="{00000000-0000-0000-0000-000000000000}"/>
          </ac:spMkLst>
        </pc:spChg>
        <pc:spChg chg="add">
          <ac:chgData name="Rob Ford" userId="23f3cd813e1606aa" providerId="LiveId" clId="{2AAA44CA-0411-420E-820B-0BE8ED93CE59}" dt="2023-05-03T00:40:11.101" v="78" actId="26606"/>
          <ac:spMkLst>
            <pc:docMk/>
            <pc:sldMk cId="0" sldId="259"/>
            <ac:spMk id="80" creationId="{1660E788-AFA9-4A1B-9991-6AA74632A15B}"/>
          </ac:spMkLst>
        </pc:spChg>
        <pc:spChg chg="add">
          <ac:chgData name="Rob Ford" userId="23f3cd813e1606aa" providerId="LiveId" clId="{2AAA44CA-0411-420E-820B-0BE8ED93CE59}" dt="2023-05-03T00:40:11.101" v="78" actId="26606"/>
          <ac:spMkLst>
            <pc:docMk/>
            <pc:sldMk cId="0" sldId="259"/>
            <ac:spMk id="82" creationId="{867D4867-5BA7-4462-B2F6-A23F4A622AA7}"/>
          </ac:spMkLst>
        </pc:spChg>
        <pc:picChg chg="add del mod">
          <ac:chgData name="Rob Ford" userId="23f3cd813e1606aa" providerId="LiveId" clId="{2AAA44CA-0411-420E-820B-0BE8ED93CE59}" dt="2023-05-03T19:18:08.066" v="5085"/>
          <ac:picMkLst>
            <pc:docMk/>
            <pc:sldMk cId="0" sldId="259"/>
            <ac:picMk id="10" creationId="{B764EC69-8CC9-7CC0-7973-1B6453107D9D}"/>
          </ac:picMkLst>
        </pc:picChg>
        <pc:picChg chg="add del mod ord">
          <ac:chgData name="Rob Ford" userId="23f3cd813e1606aa" providerId="LiveId" clId="{2AAA44CA-0411-420E-820B-0BE8ED93CE59}" dt="2023-05-03T19:18:14.038" v="5086"/>
          <ac:picMkLst>
            <pc:docMk/>
            <pc:sldMk cId="0" sldId="259"/>
            <ac:picMk id="13" creationId="{EE8560E3-39CD-DD46-D33F-3504FABCC5E3}"/>
          </ac:picMkLst>
        </pc:picChg>
        <pc:picChg chg="add del mod">
          <ac:chgData name="Rob Ford" userId="23f3cd813e1606aa" providerId="LiveId" clId="{2AAA44CA-0411-420E-820B-0BE8ED93CE59}" dt="2023-05-03T19:18:17.969" v="5088"/>
          <ac:picMkLst>
            <pc:docMk/>
            <pc:sldMk cId="0" sldId="259"/>
            <ac:picMk id="14" creationId="{D0D0A19D-8472-68B5-A9EB-268590F94B0E}"/>
          </ac:picMkLst>
        </pc:picChg>
        <pc:picChg chg="add del mod ord">
          <ac:chgData name="Rob Ford" userId="23f3cd813e1606aa" providerId="LiveId" clId="{2AAA44CA-0411-420E-820B-0BE8ED93CE59}" dt="2023-05-03T19:18:56.296" v="5089"/>
          <ac:picMkLst>
            <pc:docMk/>
            <pc:sldMk cId="0" sldId="259"/>
            <ac:picMk id="17" creationId="{D84E24C3-1202-FD3E-8983-F30FD726A24C}"/>
          </ac:picMkLst>
        </pc:picChg>
        <pc:picChg chg="add mod">
          <ac:chgData name="Rob Ford" userId="23f3cd813e1606aa" providerId="LiveId" clId="{2AAA44CA-0411-420E-820B-0BE8ED93CE59}" dt="2023-05-03T19:18:56.296" v="5089"/>
          <ac:picMkLst>
            <pc:docMk/>
            <pc:sldMk cId="0" sldId="259"/>
            <ac:picMk id="18" creationId="{3756624F-42FC-993B-5B2B-EB0413521F2E}"/>
          </ac:picMkLst>
        </pc:picChg>
        <pc:picChg chg="mod">
          <ac:chgData name="Rob Ford" userId="23f3cd813e1606aa" providerId="LiveId" clId="{2AAA44CA-0411-420E-820B-0BE8ED93CE59}" dt="2023-05-03T00:40:11.101" v="78" actId="26606"/>
          <ac:picMkLst>
            <pc:docMk/>
            <pc:sldMk cId="0" sldId="259"/>
            <ac:picMk id="75" creationId="{00000000-0000-0000-0000-000000000000}"/>
          </ac:picMkLst>
        </pc:picChg>
      </pc:sldChg>
      <pc:sldChg chg="addSp delSp modSp mod modTransition setBg modNotes modNotesTx">
        <pc:chgData name="Rob Ford" userId="23f3cd813e1606aa" providerId="LiveId" clId="{2AAA44CA-0411-420E-820B-0BE8ED93CE59}" dt="2023-05-03T19:19:26.355" v="5090"/>
        <pc:sldMkLst>
          <pc:docMk/>
          <pc:sldMk cId="0" sldId="260"/>
        </pc:sldMkLst>
        <pc:spChg chg="mod">
          <ac:chgData name="Rob Ford" userId="23f3cd813e1606aa" providerId="LiveId" clId="{2AAA44CA-0411-420E-820B-0BE8ED93CE59}" dt="2023-05-03T00:40:22.037" v="81" actId="26606"/>
          <ac:spMkLst>
            <pc:docMk/>
            <pc:sldMk cId="0" sldId="260"/>
            <ac:spMk id="80" creationId="{00000000-0000-0000-0000-000000000000}"/>
          </ac:spMkLst>
        </pc:spChg>
        <pc:spChg chg="mod">
          <ac:chgData name="Rob Ford" userId="23f3cd813e1606aa" providerId="LiveId" clId="{2AAA44CA-0411-420E-820B-0BE8ED93CE59}" dt="2023-05-03T18:23:05.893" v="2491" actId="20577"/>
          <ac:spMkLst>
            <pc:docMk/>
            <pc:sldMk cId="0" sldId="260"/>
            <ac:spMk id="81" creationId="{00000000-0000-0000-0000-000000000000}"/>
          </ac:spMkLst>
        </pc:spChg>
        <pc:spChg chg="add del">
          <ac:chgData name="Rob Ford" userId="23f3cd813e1606aa" providerId="LiveId" clId="{2AAA44CA-0411-420E-820B-0BE8ED93CE59}" dt="2023-05-03T00:40:22.027" v="80" actId="26606"/>
          <ac:spMkLst>
            <pc:docMk/>
            <pc:sldMk cId="0" sldId="260"/>
            <ac:spMk id="86" creationId="{2AEFFFF2-9EB4-4B6C-B9F8-2BA3EF89A21C}"/>
          </ac:spMkLst>
        </pc:spChg>
        <pc:spChg chg="add">
          <ac:chgData name="Rob Ford" userId="23f3cd813e1606aa" providerId="LiveId" clId="{2AAA44CA-0411-420E-820B-0BE8ED93CE59}" dt="2023-05-03T00:40:22.037" v="81" actId="26606"/>
          <ac:spMkLst>
            <pc:docMk/>
            <pc:sldMk cId="0" sldId="260"/>
            <ac:spMk id="87" creationId="{1660E788-AFA9-4A1B-9991-6AA74632A15B}"/>
          </ac:spMkLst>
        </pc:spChg>
        <pc:spChg chg="add del">
          <ac:chgData name="Rob Ford" userId="23f3cd813e1606aa" providerId="LiveId" clId="{2AAA44CA-0411-420E-820B-0BE8ED93CE59}" dt="2023-05-03T00:40:22.027" v="80" actId="26606"/>
          <ac:spMkLst>
            <pc:docMk/>
            <pc:sldMk cId="0" sldId="260"/>
            <ac:spMk id="88" creationId="{0D65299F-028F-4AFC-B46A-8DB33E20FE4A}"/>
          </ac:spMkLst>
        </pc:spChg>
        <pc:spChg chg="add">
          <ac:chgData name="Rob Ford" userId="23f3cd813e1606aa" providerId="LiveId" clId="{2AAA44CA-0411-420E-820B-0BE8ED93CE59}" dt="2023-05-03T00:40:22.037" v="81" actId="26606"/>
          <ac:spMkLst>
            <pc:docMk/>
            <pc:sldMk cId="0" sldId="260"/>
            <ac:spMk id="89" creationId="{867D4867-5BA7-4462-B2F6-A23F4A622AA7}"/>
          </ac:spMkLst>
        </pc:spChg>
        <pc:spChg chg="add del">
          <ac:chgData name="Rob Ford" userId="23f3cd813e1606aa" providerId="LiveId" clId="{2AAA44CA-0411-420E-820B-0BE8ED93CE59}" dt="2023-05-03T00:40:22.027" v="80" actId="26606"/>
          <ac:spMkLst>
            <pc:docMk/>
            <pc:sldMk cId="0" sldId="260"/>
            <ac:spMk id="90" creationId="{BAC87F6E-526A-49B5-995D-42DB656594C9}"/>
          </ac:spMkLst>
        </pc:spChg>
        <pc:picChg chg="add mod">
          <ac:chgData name="Rob Ford" userId="23f3cd813e1606aa" providerId="LiveId" clId="{2AAA44CA-0411-420E-820B-0BE8ED93CE59}" dt="2023-05-03T19:19:26.355" v="5090"/>
          <ac:picMkLst>
            <pc:docMk/>
            <pc:sldMk cId="0" sldId="260"/>
            <ac:picMk id="13" creationId="{2EFE4596-DC84-953F-C137-C4A8794153D4}"/>
          </ac:picMkLst>
        </pc:picChg>
        <pc:picChg chg="add">
          <ac:chgData name="Rob Ford" userId="23f3cd813e1606aa" providerId="LiveId" clId="{2AAA44CA-0411-420E-820B-0BE8ED93CE59}" dt="2023-05-03T00:40:22.037" v="81" actId="26606"/>
          <ac:picMkLst>
            <pc:docMk/>
            <pc:sldMk cId="0" sldId="260"/>
            <ac:picMk id="83" creationId="{0D08765A-7E0C-52C2-442A-1A28DD35745E}"/>
          </ac:picMkLst>
        </pc:picChg>
      </pc:sldChg>
      <pc:sldChg chg="addSp delSp modSp mod modTransition setBg setClrOvrMap modNotes modNotesTx">
        <pc:chgData name="Rob Ford" userId="23f3cd813e1606aa" providerId="LiveId" clId="{2AAA44CA-0411-420E-820B-0BE8ED93CE59}" dt="2023-05-03T19:20:30.189" v="5091"/>
        <pc:sldMkLst>
          <pc:docMk/>
          <pc:sldMk cId="0" sldId="261"/>
        </pc:sldMkLst>
        <pc:spChg chg="mod">
          <ac:chgData name="Rob Ford" userId="23f3cd813e1606aa" providerId="LiveId" clId="{2AAA44CA-0411-420E-820B-0BE8ED93CE59}" dt="2023-05-03T00:41:23.235" v="91" actId="26606"/>
          <ac:spMkLst>
            <pc:docMk/>
            <pc:sldMk cId="0" sldId="261"/>
            <ac:spMk id="86" creationId="{00000000-0000-0000-0000-000000000000}"/>
          </ac:spMkLst>
        </pc:spChg>
        <pc:spChg chg="mod ord">
          <ac:chgData name="Rob Ford" userId="23f3cd813e1606aa" providerId="LiveId" clId="{2AAA44CA-0411-420E-820B-0BE8ED93CE59}" dt="2023-05-03T19:01:24.060" v="4270" actId="20577"/>
          <ac:spMkLst>
            <pc:docMk/>
            <pc:sldMk cId="0" sldId="261"/>
            <ac:spMk id="87" creationId="{00000000-0000-0000-0000-000000000000}"/>
          </ac:spMkLst>
        </pc:spChg>
        <pc:spChg chg="add">
          <ac:chgData name="Rob Ford" userId="23f3cd813e1606aa" providerId="LiveId" clId="{2AAA44CA-0411-420E-820B-0BE8ED93CE59}" dt="2023-05-03T00:41:23.235" v="91" actId="26606"/>
          <ac:spMkLst>
            <pc:docMk/>
            <pc:sldMk cId="0" sldId="261"/>
            <ac:spMk id="91" creationId="{8E1D4842-F208-47E0-A3A4-6469A9F04595}"/>
          </ac:spMkLst>
        </pc:spChg>
        <pc:spChg chg="add del">
          <ac:chgData name="Rob Ford" userId="23f3cd813e1606aa" providerId="LiveId" clId="{2AAA44CA-0411-420E-820B-0BE8ED93CE59}" dt="2023-05-03T00:40:44.506" v="83" actId="26606"/>
          <ac:spMkLst>
            <pc:docMk/>
            <pc:sldMk cId="0" sldId="261"/>
            <ac:spMk id="94" creationId="{1660E788-AFA9-4A1B-9991-6AA74632A15B}"/>
          </ac:spMkLst>
        </pc:spChg>
        <pc:spChg chg="add del">
          <ac:chgData name="Rob Ford" userId="23f3cd813e1606aa" providerId="LiveId" clId="{2AAA44CA-0411-420E-820B-0BE8ED93CE59}" dt="2023-05-03T00:40:44.506" v="83" actId="26606"/>
          <ac:spMkLst>
            <pc:docMk/>
            <pc:sldMk cId="0" sldId="261"/>
            <ac:spMk id="96" creationId="{867D4867-5BA7-4462-B2F6-A23F4A622AA7}"/>
          </ac:spMkLst>
        </pc:spChg>
        <pc:spChg chg="add del">
          <ac:chgData name="Rob Ford" userId="23f3cd813e1606aa" providerId="LiveId" clId="{2AAA44CA-0411-420E-820B-0BE8ED93CE59}" dt="2023-05-03T00:41:09.550" v="89" actId="26606"/>
          <ac:spMkLst>
            <pc:docMk/>
            <pc:sldMk cId="0" sldId="261"/>
            <ac:spMk id="98" creationId="{8E1D4842-F208-47E0-A3A4-6469A9F04595}"/>
          </ac:spMkLst>
        </pc:spChg>
        <pc:picChg chg="add mod">
          <ac:chgData name="Rob Ford" userId="23f3cd813e1606aa" providerId="LiveId" clId="{2AAA44CA-0411-420E-820B-0BE8ED93CE59}" dt="2023-05-03T18:48:00.211" v="3512" actId="1076"/>
          <ac:picMkLst>
            <pc:docMk/>
            <pc:sldMk cId="0" sldId="261"/>
            <ac:picMk id="3" creationId="{5D48B6E3-E721-F588-1D46-A1BF4C04D6EF}"/>
          </ac:picMkLst>
        </pc:picChg>
        <pc:picChg chg="add mod">
          <ac:chgData name="Rob Ford" userId="23f3cd813e1606aa" providerId="LiveId" clId="{2AAA44CA-0411-420E-820B-0BE8ED93CE59}" dt="2023-05-03T18:47:56.860" v="3511" actId="1076"/>
          <ac:picMkLst>
            <pc:docMk/>
            <pc:sldMk cId="0" sldId="261"/>
            <ac:picMk id="5" creationId="{B6A0584B-9346-DCB0-0F6E-BA3B8E387698}"/>
          </ac:picMkLst>
        </pc:picChg>
        <pc:picChg chg="add mod">
          <ac:chgData name="Rob Ford" userId="23f3cd813e1606aa" providerId="LiveId" clId="{2AAA44CA-0411-420E-820B-0BE8ED93CE59}" dt="2023-05-03T19:20:30.189" v="5091"/>
          <ac:picMkLst>
            <pc:docMk/>
            <pc:sldMk cId="0" sldId="261"/>
            <ac:picMk id="11" creationId="{0CE0DFAF-C40E-7AAB-01E4-EE04C0A6E57F}"/>
          </ac:picMkLst>
        </pc:picChg>
        <pc:picChg chg="del mod ord modCrop">
          <ac:chgData name="Rob Ford" userId="23f3cd813e1606aa" providerId="LiveId" clId="{2AAA44CA-0411-420E-820B-0BE8ED93CE59}" dt="2023-05-03T18:46:47.070" v="3499" actId="478"/>
          <ac:picMkLst>
            <pc:docMk/>
            <pc:sldMk cId="0" sldId="261"/>
            <ac:picMk id="88" creationId="{00000000-0000-0000-0000-000000000000}"/>
          </ac:picMkLst>
        </pc:picChg>
        <pc:picChg chg="del mod ord">
          <ac:chgData name="Rob Ford" userId="23f3cd813e1606aa" providerId="LiveId" clId="{2AAA44CA-0411-420E-820B-0BE8ED93CE59}" dt="2023-05-03T18:35:47.367" v="3384" actId="478"/>
          <ac:picMkLst>
            <pc:docMk/>
            <pc:sldMk cId="0" sldId="261"/>
            <ac:picMk id="89" creationId="{00000000-0000-0000-0000-000000000000}"/>
          </ac:picMkLst>
        </pc:picChg>
      </pc:sldChg>
      <pc:sldChg chg="addSp delSp modSp mod modTransition setBg modNotes modNotesTx">
        <pc:chgData name="Rob Ford" userId="23f3cd813e1606aa" providerId="LiveId" clId="{2AAA44CA-0411-420E-820B-0BE8ED93CE59}" dt="2023-05-03T19:21:00.485" v="5092"/>
        <pc:sldMkLst>
          <pc:docMk/>
          <pc:sldMk cId="0" sldId="262"/>
        </pc:sldMkLst>
        <pc:spChg chg="mod">
          <ac:chgData name="Rob Ford" userId="23f3cd813e1606aa" providerId="LiveId" clId="{2AAA44CA-0411-420E-820B-0BE8ED93CE59}" dt="2023-05-03T18:55:55.506" v="4113" actId="26606"/>
          <ac:spMkLst>
            <pc:docMk/>
            <pc:sldMk cId="0" sldId="262"/>
            <ac:spMk id="94" creationId="{00000000-0000-0000-0000-000000000000}"/>
          </ac:spMkLst>
        </pc:spChg>
        <pc:spChg chg="mod ord">
          <ac:chgData name="Rob Ford" userId="23f3cd813e1606aa" providerId="LiveId" clId="{2AAA44CA-0411-420E-820B-0BE8ED93CE59}" dt="2023-05-03T18:55:55.506" v="4113" actId="26606"/>
          <ac:spMkLst>
            <pc:docMk/>
            <pc:sldMk cId="0" sldId="262"/>
            <ac:spMk id="95" creationId="{00000000-0000-0000-0000-000000000000}"/>
          </ac:spMkLst>
        </pc:spChg>
        <pc:spChg chg="add del">
          <ac:chgData name="Rob Ford" userId="23f3cd813e1606aa" providerId="LiveId" clId="{2AAA44CA-0411-420E-820B-0BE8ED93CE59}" dt="2023-05-03T18:55:44.176" v="4110" actId="26606"/>
          <ac:spMkLst>
            <pc:docMk/>
            <pc:sldMk cId="0" sldId="262"/>
            <ac:spMk id="102" creationId="{0E137481-C7E7-4BBB-8AF9-0C3357C2E819}"/>
          </ac:spMkLst>
        </pc:spChg>
        <pc:spChg chg="add del">
          <ac:chgData name="Rob Ford" userId="23f3cd813e1606aa" providerId="LiveId" clId="{2AAA44CA-0411-420E-820B-0BE8ED93CE59}" dt="2023-05-03T18:55:44.176" v="4110" actId="26606"/>
          <ac:spMkLst>
            <pc:docMk/>
            <pc:sldMk cId="0" sldId="262"/>
            <ac:spMk id="104" creationId="{CBF3B515-F5AC-4297-8486-8FFBA4DE8AC7}"/>
          </ac:spMkLst>
        </pc:spChg>
        <pc:spChg chg="add del">
          <ac:chgData name="Rob Ford" userId="23f3cd813e1606aa" providerId="LiveId" clId="{2AAA44CA-0411-420E-820B-0BE8ED93CE59}" dt="2023-05-03T18:55:44.176" v="4110" actId="26606"/>
          <ac:spMkLst>
            <pc:docMk/>
            <pc:sldMk cId="0" sldId="262"/>
            <ac:spMk id="106" creationId="{4258A091-499F-4524-83A8-6EF1DFDD8CE0}"/>
          </ac:spMkLst>
        </pc:spChg>
        <pc:spChg chg="add del">
          <ac:chgData name="Rob Ford" userId="23f3cd813e1606aa" providerId="LiveId" clId="{2AAA44CA-0411-420E-820B-0BE8ED93CE59}" dt="2023-05-03T18:55:44.176" v="4110" actId="26606"/>
          <ac:spMkLst>
            <pc:docMk/>
            <pc:sldMk cId="0" sldId="262"/>
            <ac:spMk id="108" creationId="{DD0E6BAC-4F73-4603-946D-8EBF2F787939}"/>
          </ac:spMkLst>
        </pc:spChg>
        <pc:spChg chg="add del">
          <ac:chgData name="Rob Ford" userId="23f3cd813e1606aa" providerId="LiveId" clId="{2AAA44CA-0411-420E-820B-0BE8ED93CE59}" dt="2023-05-03T18:55:44.176" v="4110" actId="26606"/>
          <ac:spMkLst>
            <pc:docMk/>
            <pc:sldMk cId="0" sldId="262"/>
            <ac:spMk id="110" creationId="{D3DFD3CD-1838-4759-BAF0-558A2C71E09A}"/>
          </ac:spMkLst>
        </pc:spChg>
        <pc:spChg chg="add del">
          <ac:chgData name="Rob Ford" userId="23f3cd813e1606aa" providerId="LiveId" clId="{2AAA44CA-0411-420E-820B-0BE8ED93CE59}" dt="2023-05-03T18:55:44.167" v="4109" actId="26606"/>
          <ac:spMkLst>
            <pc:docMk/>
            <pc:sldMk cId="0" sldId="262"/>
            <ac:spMk id="115" creationId="{E3BC0364-4B58-4841-A227-00A6A59E02C6}"/>
          </ac:spMkLst>
        </pc:spChg>
        <pc:spChg chg="add del">
          <ac:chgData name="Rob Ford" userId="23f3cd813e1606aa" providerId="LiveId" clId="{2AAA44CA-0411-420E-820B-0BE8ED93CE59}" dt="2023-05-03T18:55:44.167" v="4109" actId="26606"/>
          <ac:spMkLst>
            <pc:docMk/>
            <pc:sldMk cId="0" sldId="262"/>
            <ac:spMk id="117" creationId="{A029A1F4-D02D-48E4-9331-6870B23B4FAF}"/>
          </ac:spMkLst>
        </pc:spChg>
        <pc:spChg chg="add del">
          <ac:chgData name="Rob Ford" userId="23f3cd813e1606aa" providerId="LiveId" clId="{2AAA44CA-0411-420E-820B-0BE8ED93CE59}" dt="2023-05-03T18:55:44.167" v="4109" actId="26606"/>
          <ac:spMkLst>
            <pc:docMk/>
            <pc:sldMk cId="0" sldId="262"/>
            <ac:spMk id="119" creationId="{D06A8CF3-711E-4C63-9DD5-53A2696C0D6F}"/>
          </ac:spMkLst>
        </pc:spChg>
        <pc:spChg chg="add del">
          <ac:chgData name="Rob Ford" userId="23f3cd813e1606aa" providerId="LiveId" clId="{2AAA44CA-0411-420E-820B-0BE8ED93CE59}" dt="2023-05-03T18:55:55.506" v="4113" actId="26606"/>
          <ac:spMkLst>
            <pc:docMk/>
            <pc:sldMk cId="0" sldId="262"/>
            <ac:spMk id="121" creationId="{930BC020-BDBF-49EB-9898-BAB5BF559317}"/>
          </ac:spMkLst>
        </pc:spChg>
        <pc:spChg chg="add del">
          <ac:chgData name="Rob Ford" userId="23f3cd813e1606aa" providerId="LiveId" clId="{2AAA44CA-0411-420E-820B-0BE8ED93CE59}" dt="2023-05-03T18:55:55.506" v="4113" actId="26606"/>
          <ac:spMkLst>
            <pc:docMk/>
            <pc:sldMk cId="0" sldId="262"/>
            <ac:spMk id="122" creationId="{64950C64-5D81-40F1-9601-8BA0D63BAE74}"/>
          </ac:spMkLst>
        </pc:spChg>
        <pc:spChg chg="add">
          <ac:chgData name="Rob Ford" userId="23f3cd813e1606aa" providerId="LiveId" clId="{2AAA44CA-0411-420E-820B-0BE8ED93CE59}" dt="2023-05-03T18:55:55.506" v="4113" actId="26606"/>
          <ac:spMkLst>
            <pc:docMk/>
            <pc:sldMk cId="0" sldId="262"/>
            <ac:spMk id="127" creationId="{DCD3F51F-E0F2-41F0-9EAD-111C87DFF5F6}"/>
          </ac:spMkLst>
        </pc:spChg>
        <pc:picChg chg="add mod">
          <ac:chgData name="Rob Ford" userId="23f3cd813e1606aa" providerId="LiveId" clId="{2AAA44CA-0411-420E-820B-0BE8ED93CE59}" dt="2023-05-03T19:21:00.485" v="5092"/>
          <ac:picMkLst>
            <pc:docMk/>
            <pc:sldMk cId="0" sldId="262"/>
            <ac:picMk id="7" creationId="{254A27DD-702F-2FD1-883A-4C67360ECB6C}"/>
          </ac:picMkLst>
        </pc:picChg>
        <pc:picChg chg="mod ord">
          <ac:chgData name="Rob Ford" userId="23f3cd813e1606aa" providerId="LiveId" clId="{2AAA44CA-0411-420E-820B-0BE8ED93CE59}" dt="2023-05-03T18:56:07.603" v="4118" actId="1076"/>
          <ac:picMkLst>
            <pc:docMk/>
            <pc:sldMk cId="0" sldId="262"/>
            <ac:picMk id="96" creationId="{00000000-0000-0000-0000-000000000000}"/>
          </ac:picMkLst>
        </pc:picChg>
        <pc:picChg chg="mod ord">
          <ac:chgData name="Rob Ford" userId="23f3cd813e1606aa" providerId="LiveId" clId="{2AAA44CA-0411-420E-820B-0BE8ED93CE59}" dt="2023-05-03T18:56:10.499" v="4120" actId="1076"/>
          <ac:picMkLst>
            <pc:docMk/>
            <pc:sldMk cId="0" sldId="262"/>
            <ac:picMk id="97" creationId="{00000000-0000-0000-0000-000000000000}"/>
          </ac:picMkLst>
        </pc:picChg>
      </pc:sldChg>
      <pc:sldChg chg="addSp modSp mod modTransition setBg modNotes modNotesTx">
        <pc:chgData name="Rob Ford" userId="23f3cd813e1606aa" providerId="LiveId" clId="{2AAA44CA-0411-420E-820B-0BE8ED93CE59}" dt="2023-05-03T19:21:27.453" v="5093"/>
        <pc:sldMkLst>
          <pc:docMk/>
          <pc:sldMk cId="0" sldId="263"/>
        </pc:sldMkLst>
        <pc:spChg chg="mod">
          <ac:chgData name="Rob Ford" userId="23f3cd813e1606aa" providerId="LiveId" clId="{2AAA44CA-0411-420E-820B-0BE8ED93CE59}" dt="2023-05-03T00:41:29.290" v="92" actId="26606"/>
          <ac:spMkLst>
            <pc:docMk/>
            <pc:sldMk cId="0" sldId="263"/>
            <ac:spMk id="102" creationId="{00000000-0000-0000-0000-000000000000}"/>
          </ac:spMkLst>
        </pc:spChg>
        <pc:spChg chg="mod">
          <ac:chgData name="Rob Ford" userId="23f3cd813e1606aa" providerId="LiveId" clId="{2AAA44CA-0411-420E-820B-0BE8ED93CE59}" dt="2023-05-03T19:03:13.316" v="4352" actId="20577"/>
          <ac:spMkLst>
            <pc:docMk/>
            <pc:sldMk cId="0" sldId="263"/>
            <ac:spMk id="103" creationId="{00000000-0000-0000-0000-000000000000}"/>
          </ac:spMkLst>
        </pc:spChg>
        <pc:spChg chg="add">
          <ac:chgData name="Rob Ford" userId="23f3cd813e1606aa" providerId="LiveId" clId="{2AAA44CA-0411-420E-820B-0BE8ED93CE59}" dt="2023-05-03T00:41:29.290" v="92" actId="26606"/>
          <ac:spMkLst>
            <pc:docMk/>
            <pc:sldMk cId="0" sldId="263"/>
            <ac:spMk id="109" creationId="{1660E788-AFA9-4A1B-9991-6AA74632A15B}"/>
          </ac:spMkLst>
        </pc:spChg>
        <pc:spChg chg="add">
          <ac:chgData name="Rob Ford" userId="23f3cd813e1606aa" providerId="LiveId" clId="{2AAA44CA-0411-420E-820B-0BE8ED93CE59}" dt="2023-05-03T00:41:29.290" v="92" actId="26606"/>
          <ac:spMkLst>
            <pc:docMk/>
            <pc:sldMk cId="0" sldId="263"/>
            <ac:spMk id="111" creationId="{867D4867-5BA7-4462-B2F6-A23F4A622AA7}"/>
          </ac:spMkLst>
        </pc:spChg>
        <pc:picChg chg="add mod">
          <ac:chgData name="Rob Ford" userId="23f3cd813e1606aa" providerId="LiveId" clId="{2AAA44CA-0411-420E-820B-0BE8ED93CE59}" dt="2023-05-03T19:21:27.453" v="5093"/>
          <ac:picMkLst>
            <pc:docMk/>
            <pc:sldMk cId="0" sldId="263"/>
            <ac:picMk id="7" creationId="{8F03D95C-DC01-7DF1-481C-36CC521DB48C}"/>
          </ac:picMkLst>
        </pc:picChg>
        <pc:picChg chg="add">
          <ac:chgData name="Rob Ford" userId="23f3cd813e1606aa" providerId="LiveId" clId="{2AAA44CA-0411-420E-820B-0BE8ED93CE59}" dt="2023-05-03T00:41:29.290" v="92" actId="26606"/>
          <ac:picMkLst>
            <pc:docMk/>
            <pc:sldMk cId="0" sldId="263"/>
            <ac:picMk id="105" creationId="{94DD2F9A-9A35-77BB-F245-A6C6948F3496}"/>
          </ac:picMkLst>
        </pc:picChg>
      </pc:sldChg>
      <pc:sldChg chg="addSp delSp modSp mod modTransition setBg modNotes modNotesTx">
        <pc:chgData name="Rob Ford" userId="23f3cd813e1606aa" providerId="LiveId" clId="{2AAA44CA-0411-420E-820B-0BE8ED93CE59}" dt="2023-05-03T19:21:59.457" v="5094"/>
        <pc:sldMkLst>
          <pc:docMk/>
          <pc:sldMk cId="0" sldId="264"/>
        </pc:sldMkLst>
        <pc:spChg chg="mod">
          <ac:chgData name="Rob Ford" userId="23f3cd813e1606aa" providerId="LiveId" clId="{2AAA44CA-0411-420E-820B-0BE8ED93CE59}" dt="2023-05-03T00:42:07.902" v="105" actId="26606"/>
          <ac:spMkLst>
            <pc:docMk/>
            <pc:sldMk cId="0" sldId="264"/>
            <ac:spMk id="108" creationId="{00000000-0000-0000-0000-000000000000}"/>
          </ac:spMkLst>
        </pc:spChg>
        <pc:spChg chg="mod">
          <ac:chgData name="Rob Ford" userId="23f3cd813e1606aa" providerId="LiveId" clId="{2AAA44CA-0411-420E-820B-0BE8ED93CE59}" dt="2023-05-03T00:42:07.902" v="105" actId="26606"/>
          <ac:spMkLst>
            <pc:docMk/>
            <pc:sldMk cId="0" sldId="264"/>
            <ac:spMk id="109" creationId="{00000000-0000-0000-0000-000000000000}"/>
          </ac:spMkLst>
        </pc:spChg>
        <pc:spChg chg="add del">
          <ac:chgData name="Rob Ford" userId="23f3cd813e1606aa" providerId="LiveId" clId="{2AAA44CA-0411-420E-820B-0BE8ED93CE59}" dt="2023-05-03T00:41:50.341" v="95" actId="26606"/>
          <ac:spMkLst>
            <pc:docMk/>
            <pc:sldMk cId="0" sldId="264"/>
            <ac:spMk id="116" creationId="{BE8CB49B-1AF4-4FE1-AB21-01AAA67C3347}"/>
          </ac:spMkLst>
        </pc:spChg>
        <pc:spChg chg="add del">
          <ac:chgData name="Rob Ford" userId="23f3cd813e1606aa" providerId="LiveId" clId="{2AAA44CA-0411-420E-820B-0BE8ED93CE59}" dt="2023-05-03T00:41:50.341" v="95" actId="26606"/>
          <ac:spMkLst>
            <pc:docMk/>
            <pc:sldMk cId="0" sldId="264"/>
            <ac:spMk id="118" creationId="{66DEFA6D-B8E6-4CF1-AAD2-1EFB4D69C3D1}"/>
          </ac:spMkLst>
        </pc:spChg>
        <pc:spChg chg="add del">
          <ac:chgData name="Rob Ford" userId="23f3cd813e1606aa" providerId="LiveId" clId="{2AAA44CA-0411-420E-820B-0BE8ED93CE59}" dt="2023-05-03T00:41:53.717" v="97" actId="26606"/>
          <ac:spMkLst>
            <pc:docMk/>
            <pc:sldMk cId="0" sldId="264"/>
            <ac:spMk id="120" creationId="{4BC684D5-3BE6-4567-A7F4-8FAC8B548F1B}"/>
          </ac:spMkLst>
        </pc:spChg>
        <pc:spChg chg="add del">
          <ac:chgData name="Rob Ford" userId="23f3cd813e1606aa" providerId="LiveId" clId="{2AAA44CA-0411-420E-820B-0BE8ED93CE59}" dt="2023-05-03T00:41:53.717" v="97" actId="26606"/>
          <ac:spMkLst>
            <pc:docMk/>
            <pc:sldMk cId="0" sldId="264"/>
            <ac:spMk id="121" creationId="{012C5A14-1953-477D-BF65-FC0358753CC5}"/>
          </ac:spMkLst>
        </pc:spChg>
        <pc:spChg chg="add del">
          <ac:chgData name="Rob Ford" userId="23f3cd813e1606aa" providerId="LiveId" clId="{2AAA44CA-0411-420E-820B-0BE8ED93CE59}" dt="2023-05-03T00:41:53.717" v="97" actId="26606"/>
          <ac:spMkLst>
            <pc:docMk/>
            <pc:sldMk cId="0" sldId="264"/>
            <ac:spMk id="122" creationId="{1B3B02C1-D6A5-4FA5-A35E-210AF310F64E}"/>
          </ac:spMkLst>
        </pc:spChg>
        <pc:spChg chg="add del">
          <ac:chgData name="Rob Ford" userId="23f3cd813e1606aa" providerId="LiveId" clId="{2AAA44CA-0411-420E-820B-0BE8ED93CE59}" dt="2023-05-03T00:41:55.037" v="100" actId="26606"/>
          <ac:spMkLst>
            <pc:docMk/>
            <pc:sldMk cId="0" sldId="264"/>
            <ac:spMk id="124" creationId="{E9F26AF7-9AC1-49A4-8F89-2C63E1C0A0BB}"/>
          </ac:spMkLst>
        </pc:spChg>
        <pc:spChg chg="add del">
          <ac:chgData name="Rob Ford" userId="23f3cd813e1606aa" providerId="LiveId" clId="{2AAA44CA-0411-420E-820B-0BE8ED93CE59}" dt="2023-05-03T00:42:02.853" v="102" actId="26606"/>
          <ac:spMkLst>
            <pc:docMk/>
            <pc:sldMk cId="0" sldId="264"/>
            <ac:spMk id="126" creationId="{2F0F143B-3981-4FC2-BB15-0C5867633489}"/>
          </ac:spMkLst>
        </pc:spChg>
        <pc:spChg chg="add del">
          <ac:chgData name="Rob Ford" userId="23f3cd813e1606aa" providerId="LiveId" clId="{2AAA44CA-0411-420E-820B-0BE8ED93CE59}" dt="2023-05-03T00:42:07.877" v="104" actId="26606"/>
          <ac:spMkLst>
            <pc:docMk/>
            <pc:sldMk cId="0" sldId="264"/>
            <ac:spMk id="128" creationId="{1660E788-AFA9-4A1B-9991-6AA74632A15B}"/>
          </ac:spMkLst>
        </pc:spChg>
        <pc:spChg chg="add del">
          <ac:chgData name="Rob Ford" userId="23f3cd813e1606aa" providerId="LiveId" clId="{2AAA44CA-0411-420E-820B-0BE8ED93CE59}" dt="2023-05-03T00:42:07.877" v="104" actId="26606"/>
          <ac:spMkLst>
            <pc:docMk/>
            <pc:sldMk cId="0" sldId="264"/>
            <ac:spMk id="129" creationId="{867D4867-5BA7-4462-B2F6-A23F4A622AA7}"/>
          </ac:spMkLst>
        </pc:spChg>
        <pc:spChg chg="add">
          <ac:chgData name="Rob Ford" userId="23f3cd813e1606aa" providerId="LiveId" clId="{2AAA44CA-0411-420E-820B-0BE8ED93CE59}" dt="2023-05-03T00:42:07.902" v="105" actId="26606"/>
          <ac:spMkLst>
            <pc:docMk/>
            <pc:sldMk cId="0" sldId="264"/>
            <ac:spMk id="131" creationId="{2F0F143B-3981-4FC2-BB15-0C5867633489}"/>
          </ac:spMkLst>
        </pc:spChg>
        <pc:picChg chg="add mod">
          <ac:chgData name="Rob Ford" userId="23f3cd813e1606aa" providerId="LiveId" clId="{2AAA44CA-0411-420E-820B-0BE8ED93CE59}" dt="2023-05-03T19:21:59.457" v="5094"/>
          <ac:picMkLst>
            <pc:docMk/>
            <pc:sldMk cId="0" sldId="264"/>
            <ac:picMk id="7" creationId="{37B1184A-0B7A-4B56-A80D-C4E428D171D3}"/>
          </ac:picMkLst>
        </pc:picChg>
        <pc:picChg chg="mod ord">
          <ac:chgData name="Rob Ford" userId="23f3cd813e1606aa" providerId="LiveId" clId="{2AAA44CA-0411-420E-820B-0BE8ED93CE59}" dt="2023-05-03T00:42:07.902" v="105" actId="26606"/>
          <ac:picMkLst>
            <pc:docMk/>
            <pc:sldMk cId="0" sldId="264"/>
            <ac:picMk id="110" creationId="{00000000-0000-0000-0000-000000000000}"/>
          </ac:picMkLst>
        </pc:picChg>
        <pc:picChg chg="mod">
          <ac:chgData name="Rob Ford" userId="23f3cd813e1606aa" providerId="LiveId" clId="{2AAA44CA-0411-420E-820B-0BE8ED93CE59}" dt="2023-05-03T00:42:07.902" v="105" actId="26606"/>
          <ac:picMkLst>
            <pc:docMk/>
            <pc:sldMk cId="0" sldId="264"/>
            <ac:picMk id="111" creationId="{00000000-0000-0000-0000-000000000000}"/>
          </ac:picMkLst>
        </pc:picChg>
      </pc:sldChg>
      <pc:sldChg chg="addSp modSp mod modTransition modNotes">
        <pc:chgData name="Rob Ford" userId="23f3cd813e1606aa" providerId="LiveId" clId="{2AAA44CA-0411-420E-820B-0BE8ED93CE59}" dt="2023-05-03T19:22:33.290" v="5095"/>
        <pc:sldMkLst>
          <pc:docMk/>
          <pc:sldMk cId="0" sldId="265"/>
        </pc:sldMkLst>
        <pc:spChg chg="mod">
          <ac:chgData name="Rob Ford" userId="23f3cd813e1606aa" providerId="LiveId" clId="{2AAA44CA-0411-420E-820B-0BE8ED93CE59}" dt="2023-05-03T00:38:47.797" v="38" actId="27636"/>
          <ac:spMkLst>
            <pc:docMk/>
            <pc:sldMk cId="0" sldId="265"/>
            <ac:spMk id="116" creationId="{00000000-0000-0000-0000-000000000000}"/>
          </ac:spMkLst>
        </pc:spChg>
        <pc:spChg chg="mod">
          <ac:chgData name="Rob Ford" userId="23f3cd813e1606aa" providerId="LiveId" clId="{2AAA44CA-0411-420E-820B-0BE8ED93CE59}" dt="2023-05-03T19:06:37.267" v="4667" actId="1076"/>
          <ac:spMkLst>
            <pc:docMk/>
            <pc:sldMk cId="0" sldId="265"/>
            <ac:spMk id="117" creationId="{00000000-0000-0000-0000-000000000000}"/>
          </ac:spMkLst>
        </pc:spChg>
        <pc:spChg chg="mod">
          <ac:chgData name="Rob Ford" userId="23f3cd813e1606aa" providerId="LiveId" clId="{2AAA44CA-0411-420E-820B-0BE8ED93CE59}" dt="2023-05-03T19:06:34.266" v="4666" actId="1076"/>
          <ac:spMkLst>
            <pc:docMk/>
            <pc:sldMk cId="0" sldId="265"/>
            <ac:spMk id="121" creationId="{00000000-0000-0000-0000-000000000000}"/>
          </ac:spMkLst>
        </pc:spChg>
        <pc:spChg chg="mod">
          <ac:chgData name="Rob Ford" userId="23f3cd813e1606aa" providerId="LiveId" clId="{2AAA44CA-0411-420E-820B-0BE8ED93CE59}" dt="2023-05-03T00:38:43.025" v="24"/>
          <ac:spMkLst>
            <pc:docMk/>
            <pc:sldMk cId="0" sldId="265"/>
            <ac:spMk id="122" creationId="{00000000-0000-0000-0000-000000000000}"/>
          </ac:spMkLst>
        </pc:spChg>
        <pc:picChg chg="add mod">
          <ac:chgData name="Rob Ford" userId="23f3cd813e1606aa" providerId="LiveId" clId="{2AAA44CA-0411-420E-820B-0BE8ED93CE59}" dt="2023-05-03T19:22:33.290" v="5095"/>
          <ac:picMkLst>
            <pc:docMk/>
            <pc:sldMk cId="0" sldId="265"/>
            <ac:picMk id="7" creationId="{03F1319B-84AD-C546-9F88-2F828BBF4E1D}"/>
          </ac:picMkLst>
        </pc:picChg>
      </pc:sldChg>
      <pc:sldChg chg="addSp delSp modSp mod modTransition setBg modAnim modNotes">
        <pc:chgData name="Rob Ford" userId="23f3cd813e1606aa" providerId="LiveId" clId="{2AAA44CA-0411-420E-820B-0BE8ED93CE59}" dt="2023-05-03T19:30:04.950" v="5117"/>
        <pc:sldMkLst>
          <pc:docMk/>
          <pc:sldMk cId="0" sldId="266"/>
        </pc:sldMkLst>
        <pc:spChg chg="mod">
          <ac:chgData name="Rob Ford" userId="23f3cd813e1606aa" providerId="LiveId" clId="{2AAA44CA-0411-420E-820B-0BE8ED93CE59}" dt="2023-05-03T00:42:22.191" v="108" actId="26606"/>
          <ac:spMkLst>
            <pc:docMk/>
            <pc:sldMk cId="0" sldId="266"/>
            <ac:spMk id="127" creationId="{00000000-0000-0000-0000-000000000000}"/>
          </ac:spMkLst>
        </pc:spChg>
        <pc:spChg chg="add del">
          <ac:chgData name="Rob Ford" userId="23f3cd813e1606aa" providerId="LiveId" clId="{2AAA44CA-0411-420E-820B-0BE8ED93CE59}" dt="2023-05-03T00:42:22.172" v="107" actId="26606"/>
          <ac:spMkLst>
            <pc:docMk/>
            <pc:sldMk cId="0" sldId="266"/>
            <ac:spMk id="133" creationId="{419501C6-F015-4273-AF88-E0F6C853899F}"/>
          </ac:spMkLst>
        </pc:spChg>
        <pc:spChg chg="add del">
          <ac:chgData name="Rob Ford" userId="23f3cd813e1606aa" providerId="LiveId" clId="{2AAA44CA-0411-420E-820B-0BE8ED93CE59}" dt="2023-05-03T00:42:22.172" v="107" actId="26606"/>
          <ac:spMkLst>
            <pc:docMk/>
            <pc:sldMk cId="0" sldId="266"/>
            <ac:spMk id="135" creationId="{CA677DB7-5829-45BD-9754-5EC484CC4253}"/>
          </ac:spMkLst>
        </pc:spChg>
        <pc:spChg chg="add">
          <ac:chgData name="Rob Ford" userId="23f3cd813e1606aa" providerId="LiveId" clId="{2AAA44CA-0411-420E-820B-0BE8ED93CE59}" dt="2023-05-03T00:42:22.191" v="108" actId="26606"/>
          <ac:spMkLst>
            <pc:docMk/>
            <pc:sldMk cId="0" sldId="266"/>
            <ac:spMk id="137" creationId="{3F47E20B-1205-4238-A82B-90EF577F32D8}"/>
          </ac:spMkLst>
        </pc:spChg>
        <pc:spChg chg="add">
          <ac:chgData name="Rob Ford" userId="23f3cd813e1606aa" providerId="LiveId" clId="{2AAA44CA-0411-420E-820B-0BE8ED93CE59}" dt="2023-05-03T00:42:22.191" v="108" actId="26606"/>
          <ac:spMkLst>
            <pc:docMk/>
            <pc:sldMk cId="0" sldId="266"/>
            <ac:spMk id="138" creationId="{D13567AC-EB9A-47A9-B6EC-B5BDB73B113C}"/>
          </ac:spMkLst>
        </pc:spChg>
        <pc:graphicFrameChg chg="add mod">
          <ac:chgData name="Rob Ford" userId="23f3cd813e1606aa" providerId="LiveId" clId="{2AAA44CA-0411-420E-820B-0BE8ED93CE59}" dt="2023-05-03T00:42:22.191" v="108" actId="26606"/>
          <ac:graphicFrameMkLst>
            <pc:docMk/>
            <pc:sldMk cId="0" sldId="266"/>
            <ac:graphicFrameMk id="128" creationId="{00000000-0000-0000-0000-000000000000}"/>
          </ac:graphicFrameMkLst>
        </pc:graphicFrameChg>
        <pc:picChg chg="add del mod">
          <ac:chgData name="Rob Ford" userId="23f3cd813e1606aa" providerId="LiveId" clId="{2AAA44CA-0411-420E-820B-0BE8ED93CE59}" dt="2023-05-03T19:24:41.841" v="5098"/>
          <ac:picMkLst>
            <pc:docMk/>
            <pc:sldMk cId="0" sldId="266"/>
            <ac:picMk id="7" creationId="{A7EE0618-FBB7-8F98-3BEE-F59F1622A181}"/>
          </ac:picMkLst>
        </pc:picChg>
        <pc:picChg chg="add del mod ord">
          <ac:chgData name="Rob Ford" userId="23f3cd813e1606aa" providerId="LiveId" clId="{2AAA44CA-0411-420E-820B-0BE8ED93CE59}" dt="2023-05-03T19:25:06.474" v="5099"/>
          <ac:picMkLst>
            <pc:docMk/>
            <pc:sldMk cId="0" sldId="266"/>
            <ac:picMk id="11" creationId="{230B9FA8-6804-E55B-F6C9-5CBC2CA260CA}"/>
          </ac:picMkLst>
        </pc:picChg>
        <pc:picChg chg="add del mod">
          <ac:chgData name="Rob Ford" userId="23f3cd813e1606aa" providerId="LiveId" clId="{2AAA44CA-0411-420E-820B-0BE8ED93CE59}" dt="2023-05-03T19:26:15.335" v="5101"/>
          <ac:picMkLst>
            <pc:docMk/>
            <pc:sldMk cId="0" sldId="266"/>
            <ac:picMk id="12" creationId="{1A1085FF-5585-486D-D596-47231C487557}"/>
          </ac:picMkLst>
        </pc:picChg>
        <pc:picChg chg="add del mod ord">
          <ac:chgData name="Rob Ford" userId="23f3cd813e1606aa" providerId="LiveId" clId="{2AAA44CA-0411-420E-820B-0BE8ED93CE59}" dt="2023-05-03T19:26:26.585" v="5102"/>
          <ac:picMkLst>
            <pc:docMk/>
            <pc:sldMk cId="0" sldId="266"/>
            <ac:picMk id="15" creationId="{3B252156-1A8B-5BF6-CA82-A4078A1096BA}"/>
          </ac:picMkLst>
        </pc:picChg>
        <pc:picChg chg="add del mod">
          <ac:chgData name="Rob Ford" userId="23f3cd813e1606aa" providerId="LiveId" clId="{2AAA44CA-0411-420E-820B-0BE8ED93CE59}" dt="2023-05-03T19:26:30.262" v="5104"/>
          <ac:picMkLst>
            <pc:docMk/>
            <pc:sldMk cId="0" sldId="266"/>
            <ac:picMk id="16" creationId="{303ED8A2-7E5A-F70F-EBD8-EBBAA49A3AC2}"/>
          </ac:picMkLst>
        </pc:picChg>
        <pc:picChg chg="add del mod ord">
          <ac:chgData name="Rob Ford" userId="23f3cd813e1606aa" providerId="LiveId" clId="{2AAA44CA-0411-420E-820B-0BE8ED93CE59}" dt="2023-05-03T19:26:54.643" v="5105"/>
          <ac:picMkLst>
            <pc:docMk/>
            <pc:sldMk cId="0" sldId="266"/>
            <ac:picMk id="19" creationId="{7331302B-DFF4-0665-B398-CDB8CF2702E3}"/>
          </ac:picMkLst>
        </pc:picChg>
        <pc:picChg chg="add del mod">
          <ac:chgData name="Rob Ford" userId="23f3cd813e1606aa" providerId="LiveId" clId="{2AAA44CA-0411-420E-820B-0BE8ED93CE59}" dt="2023-05-03T19:27:11.882" v="5107"/>
          <ac:picMkLst>
            <pc:docMk/>
            <pc:sldMk cId="0" sldId="266"/>
            <ac:picMk id="20" creationId="{76B09B4F-F164-62EC-4086-034EEFC626D0}"/>
          </ac:picMkLst>
        </pc:picChg>
        <pc:picChg chg="add del mod ord">
          <ac:chgData name="Rob Ford" userId="23f3cd813e1606aa" providerId="LiveId" clId="{2AAA44CA-0411-420E-820B-0BE8ED93CE59}" dt="2023-05-03T19:27:53.222" v="5108"/>
          <ac:picMkLst>
            <pc:docMk/>
            <pc:sldMk cId="0" sldId="266"/>
            <ac:picMk id="23" creationId="{D79EA8EE-76E0-8694-B306-C9F020FBD2F2}"/>
          </ac:picMkLst>
        </pc:picChg>
        <pc:picChg chg="add del mod">
          <ac:chgData name="Rob Ford" userId="23f3cd813e1606aa" providerId="LiveId" clId="{2AAA44CA-0411-420E-820B-0BE8ED93CE59}" dt="2023-05-03T19:28:01.511" v="5110"/>
          <ac:picMkLst>
            <pc:docMk/>
            <pc:sldMk cId="0" sldId="266"/>
            <ac:picMk id="24" creationId="{E2E23639-1B15-6CFE-21FA-4DD2A82F86A0}"/>
          </ac:picMkLst>
        </pc:picChg>
        <pc:picChg chg="add del mod ord">
          <ac:chgData name="Rob Ford" userId="23f3cd813e1606aa" providerId="LiveId" clId="{2AAA44CA-0411-420E-820B-0BE8ED93CE59}" dt="2023-05-03T19:28:33.137" v="5111"/>
          <ac:picMkLst>
            <pc:docMk/>
            <pc:sldMk cId="0" sldId="266"/>
            <ac:picMk id="27" creationId="{CA302CE9-767F-E927-0007-BDBC21E90073}"/>
          </ac:picMkLst>
        </pc:picChg>
        <pc:picChg chg="add del mod">
          <ac:chgData name="Rob Ford" userId="23f3cd813e1606aa" providerId="LiveId" clId="{2AAA44CA-0411-420E-820B-0BE8ED93CE59}" dt="2023-05-03T19:28:39.580" v="5113"/>
          <ac:picMkLst>
            <pc:docMk/>
            <pc:sldMk cId="0" sldId="266"/>
            <ac:picMk id="28" creationId="{9BE0E1E9-BED6-E297-77DB-D1BCCAB3B78B}"/>
          </ac:picMkLst>
        </pc:picChg>
        <pc:picChg chg="add del mod ord">
          <ac:chgData name="Rob Ford" userId="23f3cd813e1606aa" providerId="LiveId" clId="{2AAA44CA-0411-420E-820B-0BE8ED93CE59}" dt="2023-05-03T19:29:06.425" v="5114"/>
          <ac:picMkLst>
            <pc:docMk/>
            <pc:sldMk cId="0" sldId="266"/>
            <ac:picMk id="31" creationId="{F70984D7-FD83-F116-7976-21DB296ACFC2}"/>
          </ac:picMkLst>
        </pc:picChg>
        <pc:picChg chg="add del mod">
          <ac:chgData name="Rob Ford" userId="23f3cd813e1606aa" providerId="LiveId" clId="{2AAA44CA-0411-420E-820B-0BE8ED93CE59}" dt="2023-05-03T19:29:15.038" v="5116"/>
          <ac:picMkLst>
            <pc:docMk/>
            <pc:sldMk cId="0" sldId="266"/>
            <ac:picMk id="32" creationId="{D6AC5BED-4675-9BF1-1762-9A98C90F6767}"/>
          </ac:picMkLst>
        </pc:picChg>
        <pc:picChg chg="add del mod ord">
          <ac:chgData name="Rob Ford" userId="23f3cd813e1606aa" providerId="LiveId" clId="{2AAA44CA-0411-420E-820B-0BE8ED93CE59}" dt="2023-05-03T19:30:04.950" v="5117"/>
          <ac:picMkLst>
            <pc:docMk/>
            <pc:sldMk cId="0" sldId="266"/>
            <ac:picMk id="35" creationId="{BD5F68EB-01F1-26E7-0057-419235BAF546}"/>
          </ac:picMkLst>
        </pc:picChg>
        <pc:picChg chg="add mod">
          <ac:chgData name="Rob Ford" userId="23f3cd813e1606aa" providerId="LiveId" clId="{2AAA44CA-0411-420E-820B-0BE8ED93CE59}" dt="2023-05-03T19:30:04.950" v="5117"/>
          <ac:picMkLst>
            <pc:docMk/>
            <pc:sldMk cId="0" sldId="266"/>
            <ac:picMk id="36" creationId="{2C106E8E-20E9-A417-EF4E-1464D74EEF50}"/>
          </ac:picMkLst>
        </pc:picChg>
      </pc:sldChg>
      <pc:sldChg chg="addSp delSp modSp mod modTransition setBg modAnim modNotes modNotesTx">
        <pc:chgData name="Rob Ford" userId="23f3cd813e1606aa" providerId="LiveId" clId="{2AAA44CA-0411-420E-820B-0BE8ED93CE59}" dt="2023-05-03T19:31:57.629" v="5121"/>
        <pc:sldMkLst>
          <pc:docMk/>
          <pc:sldMk cId="0" sldId="267"/>
        </pc:sldMkLst>
        <pc:spChg chg="mod">
          <ac:chgData name="Rob Ford" userId="23f3cd813e1606aa" providerId="LiveId" clId="{2AAA44CA-0411-420E-820B-0BE8ED93CE59}" dt="2023-05-03T00:42:36.947" v="113" actId="26606"/>
          <ac:spMkLst>
            <pc:docMk/>
            <pc:sldMk cId="0" sldId="267"/>
            <ac:spMk id="133" creationId="{00000000-0000-0000-0000-000000000000}"/>
          </ac:spMkLst>
        </pc:spChg>
        <pc:spChg chg="mod">
          <ac:chgData name="Rob Ford" userId="23f3cd813e1606aa" providerId="LiveId" clId="{2AAA44CA-0411-420E-820B-0BE8ED93CE59}" dt="2023-05-03T19:10:52.819" v="5067" actId="20577"/>
          <ac:spMkLst>
            <pc:docMk/>
            <pc:sldMk cId="0" sldId="267"/>
            <ac:spMk id="134" creationId="{00000000-0000-0000-0000-000000000000}"/>
          </ac:spMkLst>
        </pc:spChg>
        <pc:spChg chg="add del">
          <ac:chgData name="Rob Ford" userId="23f3cd813e1606aa" providerId="LiveId" clId="{2AAA44CA-0411-420E-820B-0BE8ED93CE59}" dt="2023-05-03T00:42:33.088" v="110" actId="26606"/>
          <ac:spMkLst>
            <pc:docMk/>
            <pc:sldMk cId="0" sldId="267"/>
            <ac:spMk id="139" creationId="{C33976D1-3430-450C-A978-87A9A6E8E71F}"/>
          </ac:spMkLst>
        </pc:spChg>
        <pc:spChg chg="add del">
          <ac:chgData name="Rob Ford" userId="23f3cd813e1606aa" providerId="LiveId" clId="{2AAA44CA-0411-420E-820B-0BE8ED93CE59}" dt="2023-05-03T00:42:33.088" v="110" actId="26606"/>
          <ac:spMkLst>
            <pc:docMk/>
            <pc:sldMk cId="0" sldId="267"/>
            <ac:spMk id="141" creationId="{7D6AAC78-7D86-415A-ADC1-2B474807960C}"/>
          </ac:spMkLst>
        </pc:spChg>
        <pc:spChg chg="add del">
          <ac:chgData name="Rob Ford" userId="23f3cd813e1606aa" providerId="LiveId" clId="{2AAA44CA-0411-420E-820B-0BE8ED93CE59}" dt="2023-05-03T00:42:33.088" v="110" actId="26606"/>
          <ac:spMkLst>
            <pc:docMk/>
            <pc:sldMk cId="0" sldId="267"/>
            <ac:spMk id="143" creationId="{F2A658D9-F185-44F1-BA33-D50320D1D078}"/>
          </ac:spMkLst>
        </pc:spChg>
        <pc:spChg chg="add del">
          <ac:chgData name="Rob Ford" userId="23f3cd813e1606aa" providerId="LiveId" clId="{2AAA44CA-0411-420E-820B-0BE8ED93CE59}" dt="2023-05-03T00:42:36.939" v="112" actId="26606"/>
          <ac:spMkLst>
            <pc:docMk/>
            <pc:sldMk cId="0" sldId="267"/>
            <ac:spMk id="145" creationId="{6AD85578-1E4B-4014-9D52-E76894750300}"/>
          </ac:spMkLst>
        </pc:spChg>
        <pc:spChg chg="add del">
          <ac:chgData name="Rob Ford" userId="23f3cd813e1606aa" providerId="LiveId" clId="{2AAA44CA-0411-420E-820B-0BE8ED93CE59}" dt="2023-05-03T00:42:36.939" v="112" actId="26606"/>
          <ac:spMkLst>
            <pc:docMk/>
            <pc:sldMk cId="0" sldId="267"/>
            <ac:spMk id="146" creationId="{48550B3F-9390-4CA1-B3C8-91529289DCED}"/>
          </ac:spMkLst>
        </pc:spChg>
        <pc:spChg chg="add">
          <ac:chgData name="Rob Ford" userId="23f3cd813e1606aa" providerId="LiveId" clId="{2AAA44CA-0411-420E-820B-0BE8ED93CE59}" dt="2023-05-03T00:42:36.947" v="113" actId="26606"/>
          <ac:spMkLst>
            <pc:docMk/>
            <pc:sldMk cId="0" sldId="267"/>
            <ac:spMk id="148" creationId="{2AEFFFF2-9EB4-4B6C-B9F8-2BA3EF89A21C}"/>
          </ac:spMkLst>
        </pc:spChg>
        <pc:spChg chg="add">
          <ac:chgData name="Rob Ford" userId="23f3cd813e1606aa" providerId="LiveId" clId="{2AAA44CA-0411-420E-820B-0BE8ED93CE59}" dt="2023-05-03T00:42:36.947" v="113" actId="26606"/>
          <ac:spMkLst>
            <pc:docMk/>
            <pc:sldMk cId="0" sldId="267"/>
            <ac:spMk id="149" creationId="{0D65299F-028F-4AFC-B46A-8DB33E20FE4A}"/>
          </ac:spMkLst>
        </pc:spChg>
        <pc:spChg chg="add">
          <ac:chgData name="Rob Ford" userId="23f3cd813e1606aa" providerId="LiveId" clId="{2AAA44CA-0411-420E-820B-0BE8ED93CE59}" dt="2023-05-03T00:42:36.947" v="113" actId="26606"/>
          <ac:spMkLst>
            <pc:docMk/>
            <pc:sldMk cId="0" sldId="267"/>
            <ac:spMk id="150" creationId="{BAC87F6E-526A-49B5-995D-42DB656594C9}"/>
          </ac:spMkLst>
        </pc:spChg>
        <pc:picChg chg="add del mod">
          <ac:chgData name="Rob Ford" userId="23f3cd813e1606aa" providerId="LiveId" clId="{2AAA44CA-0411-420E-820B-0BE8ED93CE59}" dt="2023-05-03T19:31:19.102" v="5120"/>
          <ac:picMkLst>
            <pc:docMk/>
            <pc:sldMk cId="0" sldId="267"/>
            <ac:picMk id="28" creationId="{9230D00D-702D-0610-1A19-0DD62CFC32D5}"/>
          </ac:picMkLst>
        </pc:picChg>
        <pc:picChg chg="add del mod ord">
          <ac:chgData name="Rob Ford" userId="23f3cd813e1606aa" providerId="LiveId" clId="{2AAA44CA-0411-420E-820B-0BE8ED93CE59}" dt="2023-05-03T19:31:57.629" v="5121"/>
          <ac:picMkLst>
            <pc:docMk/>
            <pc:sldMk cId="0" sldId="267"/>
            <ac:picMk id="31" creationId="{212DDC13-7A8C-399B-4BC3-2F46FD24A67A}"/>
          </ac:picMkLst>
        </pc:picChg>
        <pc:picChg chg="add mod">
          <ac:chgData name="Rob Ford" userId="23f3cd813e1606aa" providerId="LiveId" clId="{2AAA44CA-0411-420E-820B-0BE8ED93CE59}" dt="2023-05-03T19:31:57.629" v="5121"/>
          <ac:picMkLst>
            <pc:docMk/>
            <pc:sldMk cId="0" sldId="267"/>
            <ac:picMk id="32" creationId="{D208E624-EEDF-4D43-E02A-073DB2791A04}"/>
          </ac:picMkLst>
        </pc:pic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
        <p:cNvGrpSpPr/>
        <p:nvPr/>
      </p:nvGrpSpPr>
      <p:grpSpPr>
        <a:xfrm>
          <a:off x="0" y="0"/>
          <a:ext cx="0" cy="0"/>
          <a:chOff x="0" y="0"/>
          <a:chExt cx="0" cy="0"/>
        </a:xfrm>
      </p:grpSpPr>
      <p:sp>
        <p:nvSpPr>
          <p:cNvPr id="51" name="Google Shape;51;p: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2" name="Google Shape;52;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b="0" i="0" dirty="0">
                <a:solidFill>
                  <a:srgbClr val="D1D5DB"/>
                </a:solidFill>
                <a:effectLst/>
                <a:latin typeface="Söhne"/>
              </a:rPr>
              <a:t>Breast cancer is the second most common cancer in the world and early detection is the most important factor in successful treatment and survival. For many years, medical researchers have attempted to improve breast cancer diagnosis and management. Tumor measurement has been identified as one of the best early predictors of the disease. In this presentation, we will statistically explore the value of tumor measurements and present correlations and regression models that might best help in early prediction of breast cancer.</a:t>
            </a:r>
            <a:endParaRPr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6"/>
        <p:cNvGrpSpPr/>
        <p:nvPr/>
      </p:nvGrpSpPr>
      <p:grpSpPr>
        <a:xfrm>
          <a:off x="0" y="0"/>
          <a:ext cx="0" cy="0"/>
          <a:chOff x="0" y="0"/>
          <a:chExt cx="0" cy="0"/>
        </a:xfrm>
      </p:grpSpPr>
      <p:sp>
        <p:nvSpPr>
          <p:cNvPr id="57" name="Google Shape;57;g23cdfcc1df2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8" name="Google Shape;58;g23cdfcc1df2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228600" defTabSz="914400">
              <a:lnSpc>
                <a:spcPct val="90000"/>
              </a:lnSpc>
              <a:spcBef>
                <a:spcPts val="1000"/>
              </a:spcBef>
              <a:spcAft>
                <a:spcPts val="0"/>
              </a:spcAft>
              <a:buFont typeface="Arial" panose="020B0604020202020204" pitchFamily="34" charset="0"/>
              <a:buChar char="•"/>
            </a:pPr>
            <a:r>
              <a:rPr lang="en-US" dirty="0"/>
              <a:t>A detected mass is diagnosed as either benign or malignant. Both diagnoses would have follow-ups and monitoring; a malignant diagnosis leads to treatment.</a:t>
            </a:r>
          </a:p>
          <a:p>
            <a:pPr marL="0" lvl="0" indent="-228600" defTabSz="914400">
              <a:lnSpc>
                <a:spcPct val="90000"/>
              </a:lnSpc>
              <a:spcBef>
                <a:spcPts val="1000"/>
              </a:spcBef>
              <a:spcAft>
                <a:spcPts val="0"/>
              </a:spcAft>
              <a:buFont typeface="Arial" panose="020B0604020202020204" pitchFamily="34" charset="0"/>
              <a:buChar char="•"/>
            </a:pPr>
            <a:r>
              <a:rPr lang="en-US" dirty="0"/>
              <a:t>Accurate diagnosis is very important as an untreated malignant mass (false negative) can lead to death. Treatment can be expensive so a treated benign mass (false positive) can be costly too.</a:t>
            </a:r>
          </a:p>
          <a:p>
            <a:pPr marL="0" lvl="0" indent="-228600" defTabSz="914400">
              <a:lnSpc>
                <a:spcPct val="90000"/>
              </a:lnSpc>
              <a:spcBef>
                <a:spcPts val="1000"/>
              </a:spcBef>
              <a:spcAft>
                <a:spcPts val="1200"/>
              </a:spcAft>
              <a:buFont typeface="Arial" panose="020B0604020202020204" pitchFamily="34" charset="0"/>
              <a:buChar char="•"/>
            </a:pPr>
            <a:r>
              <a:rPr lang="en-US" b="1" u="sng" dirty="0"/>
              <a:t>Goal:</a:t>
            </a:r>
            <a:r>
              <a:rPr lang="en-US" dirty="0"/>
              <a:t> Using mass measurements, build a model that will accurately diagnose masses as either benign or malignant.</a:t>
            </a:r>
          </a:p>
          <a:p>
            <a:pPr marL="0" lvl="0" indent="0" algn="l" rtl="0">
              <a:spcBef>
                <a:spcPts val="0"/>
              </a:spcBef>
              <a:spcAft>
                <a:spcPts val="0"/>
              </a:spcAft>
              <a:buNone/>
            </a:pPr>
            <a:endParaRPr dirty="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2"/>
        <p:cNvGrpSpPr/>
        <p:nvPr/>
      </p:nvGrpSpPr>
      <p:grpSpPr>
        <a:xfrm>
          <a:off x="0" y="0"/>
          <a:ext cx="0" cy="0"/>
          <a:chOff x="0" y="0"/>
          <a:chExt cx="0" cy="0"/>
        </a:xfrm>
      </p:grpSpPr>
      <p:sp>
        <p:nvSpPr>
          <p:cNvPr id="63" name="Google Shape;63;g23cdfcc1df2_0_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4" name="Google Shape;64;g23cdfcc1df2_0_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dirty="0"/>
              <a:t>The original dataset is </a:t>
            </a:r>
            <a:r>
              <a:rPr lang="en-US" dirty="0"/>
              <a:t>comprised</a:t>
            </a:r>
            <a:r>
              <a:rPr lang="en" dirty="0"/>
              <a:t> of 32 attributes, and 569 records. The 569 records represent three statistical summary measures from a larger group of separate mass measurements. We’ll later discuss which attributes were dropped from the models.</a:t>
            </a:r>
          </a:p>
          <a:p>
            <a:pPr marL="0" lvl="0" indent="0" algn="l" rtl="0">
              <a:spcBef>
                <a:spcPts val="0"/>
              </a:spcBef>
              <a:spcAft>
                <a:spcPts val="0"/>
              </a:spcAft>
              <a:buNone/>
            </a:pPr>
            <a:endParaRPr dirty="0"/>
          </a:p>
          <a:p>
            <a:pPr marL="0" lvl="0" indent="0" algn="l" rtl="0">
              <a:spcBef>
                <a:spcPts val="0"/>
              </a:spcBef>
              <a:spcAft>
                <a:spcPts val="0"/>
              </a:spcAft>
              <a:buNone/>
            </a:pPr>
            <a:r>
              <a:rPr lang="en-US" dirty="0"/>
              <a:t>All of the variables displayed in the table to the right show a measurement location followed by an underscore and the statistical summary measure type. There are 10 different measurement locations and 3 different measurement types. For measurement locations we have Radius, Texture, Perimeter, Area, Smoothness, Compactness, Concavity, Concave Points, Symmetry, and Fractal Dimension. For measurement types, we have the mean, the standard error of the summary measures of each data set by row, as early mentioned, and the worst measurement recorded in the data set by row.</a:t>
            </a:r>
            <a:endParaRPr dirty="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9"/>
        <p:cNvGrpSpPr/>
        <p:nvPr/>
      </p:nvGrpSpPr>
      <p:grpSpPr>
        <a:xfrm>
          <a:off x="0" y="0"/>
          <a:ext cx="0" cy="0"/>
          <a:chOff x="0" y="0"/>
          <a:chExt cx="0" cy="0"/>
        </a:xfrm>
      </p:grpSpPr>
      <p:sp>
        <p:nvSpPr>
          <p:cNvPr id="70" name="Google Shape;70;g23cdfcc1df2_0_3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1" name="Google Shape;71;g23cdfcc1df2_0_3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dirty="0"/>
              <a:t>Prior to developing a statistical model capable of accurately predicting, based on measurements, whether a mass in the breast is either malignant or benign, we contrasted the mean measurements of the data set separated by diagnosis. The chart to the right shows that there is a degree of correlation between mean measurements with a malignant diagnosis and mean measurements with a benign diagnosis. With initial data proving a correlation, we began to further investigate statistical models to determine applicability of the independent variables.</a:t>
            </a:r>
            <a:endParaRPr dirty="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6"/>
        <p:cNvGrpSpPr/>
        <p:nvPr/>
      </p:nvGrpSpPr>
      <p:grpSpPr>
        <a:xfrm>
          <a:off x="0" y="0"/>
          <a:ext cx="0" cy="0"/>
          <a:chOff x="0" y="0"/>
          <a:chExt cx="0" cy="0"/>
        </a:xfrm>
      </p:grpSpPr>
      <p:sp>
        <p:nvSpPr>
          <p:cNvPr id="77" name="Google Shape;77;g23cdfcc1df2_0_7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8" name="Google Shape;78;g23cdfcc1df2_0_7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dirty="0"/>
              <a:t>The data preparation consisted of two steps. The first was to ensure no significant outliers existed. Based on the goal of the model of predicting cancer to save </a:t>
            </a:r>
            <a:r>
              <a:rPr lang="en-US" dirty="0" err="1"/>
              <a:t>someones</a:t>
            </a:r>
            <a:r>
              <a:rPr lang="en-US" dirty="0"/>
              <a:t> life, all measurements were deemed relevant. </a:t>
            </a:r>
          </a:p>
          <a:p>
            <a:pPr marL="0" lvl="0" indent="0" algn="l" rtl="0">
              <a:spcBef>
                <a:spcPts val="0"/>
              </a:spcBef>
              <a:spcAft>
                <a:spcPts val="0"/>
              </a:spcAft>
              <a:buNone/>
            </a:pPr>
            <a:endParaRPr lang="en-US" dirty="0"/>
          </a:p>
          <a:p>
            <a:pPr marL="0" lvl="0" indent="0" algn="l" rtl="0">
              <a:spcBef>
                <a:spcPts val="0"/>
              </a:spcBef>
              <a:spcAft>
                <a:spcPts val="0"/>
              </a:spcAft>
              <a:buNone/>
            </a:pPr>
            <a:r>
              <a:rPr lang="en-US" dirty="0"/>
              <a:t>13 missing values were identified in the </a:t>
            </a:r>
            <a:r>
              <a:rPr lang="en-US" dirty="0" err="1"/>
              <a:t>concave_points_mean</a:t>
            </a:r>
            <a:r>
              <a:rPr lang="en-US" dirty="0"/>
              <a:t> measurement. JMP’s imputation function was used to insert estimated values.</a:t>
            </a:r>
          </a:p>
          <a:p>
            <a:pPr marL="0" lvl="0" indent="0" algn="l" rtl="0">
              <a:spcBef>
                <a:spcPts val="0"/>
              </a:spcBef>
              <a:spcAft>
                <a:spcPts val="0"/>
              </a:spcAft>
              <a:buNone/>
            </a:pPr>
            <a:endParaRPr lang="en-US" dirty="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2"/>
        <p:cNvGrpSpPr/>
        <p:nvPr/>
      </p:nvGrpSpPr>
      <p:grpSpPr>
        <a:xfrm>
          <a:off x="0" y="0"/>
          <a:ext cx="0" cy="0"/>
          <a:chOff x="0" y="0"/>
          <a:chExt cx="0" cy="0"/>
        </a:xfrm>
      </p:grpSpPr>
      <p:sp>
        <p:nvSpPr>
          <p:cNvPr id="83" name="Google Shape;83;g23cdfcc1df2_0_1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4" name="Google Shape;84;g23cdfcc1df2_0_1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sz="1200" dirty="0"/>
              <a:t>An initial baseline model was created using 30 independent variables, and the diagnosis variable as the target. This model had an R^2 value of 1 with several of the independent variables displaying linear dependencies as denoted by the “Zeroed or Unstable” language displayed in the JMP Parameter Estimates tables. This means that </a:t>
            </a:r>
            <a:r>
              <a:rPr lang="en-US" sz="1200" dirty="0"/>
              <a:t>the model is </a:t>
            </a:r>
            <a:r>
              <a:rPr lang="en-US" sz="1200" b="0" i="0" dirty="0">
                <a:solidFill>
                  <a:srgbClr val="505050"/>
                </a:solidFill>
                <a:effectLst/>
                <a:latin typeface="Lato" panose="020F0502020204030203" pitchFamily="34" charset="0"/>
              </a:rPr>
              <a:t>specifying more terms than sufficient degrees of freedom to estimate the results</a:t>
            </a:r>
            <a:r>
              <a:rPr lang="en" sz="1200" dirty="0"/>
              <a:t>. These independent variables created a model with difficult to interpret results. We determined that, because the standard error variables are not actual measurements of the mass, they should be removed from any subsequent models in order to obtain a more interpretable model. The standard error serves as only a validation of the population or each tuple in the data set. Despite the high R^2 value, having all the variables included was not appropriate.</a:t>
            </a:r>
            <a:endParaRPr sz="1200" dirty="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0"/>
        <p:cNvGrpSpPr/>
        <p:nvPr/>
      </p:nvGrpSpPr>
      <p:grpSpPr>
        <a:xfrm>
          <a:off x="0" y="0"/>
          <a:ext cx="0" cy="0"/>
          <a:chOff x="0" y="0"/>
          <a:chExt cx="0" cy="0"/>
        </a:xfrm>
      </p:grpSpPr>
      <p:sp>
        <p:nvSpPr>
          <p:cNvPr id="91" name="Google Shape;91;g23cdfcc1df2_0_1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2" name="Google Shape;92;g23cdfcc1df2_0_1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dirty="0"/>
              <a:t>A subsequent baseline model was created with 20 independent variables, removing the standard error variables. The R^2 value decreased but the results were easier to interpret and there were no </a:t>
            </a:r>
            <a:r>
              <a:rPr lang="en" sz="1100" dirty="0"/>
              <a:t>independent variables displaying linear dependencies as denoted by the “Zeroed or Unstable” language displayed in the JMP Parameter Estimates tables as seen in the model on the previous slide.</a:t>
            </a:r>
            <a:endParaRPr dirty="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8"/>
        <p:cNvGrpSpPr/>
        <p:nvPr/>
      </p:nvGrpSpPr>
      <p:grpSpPr>
        <a:xfrm>
          <a:off x="0" y="0"/>
          <a:ext cx="0" cy="0"/>
          <a:chOff x="0" y="0"/>
          <a:chExt cx="0" cy="0"/>
        </a:xfrm>
      </p:grpSpPr>
      <p:sp>
        <p:nvSpPr>
          <p:cNvPr id="99" name="Google Shape;99;g23cdfcc1df2_0_2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0" name="Google Shape;100;g23cdfcc1df2_0_2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dirty="0"/>
              <a:t>We constructed 4 other statistical models to analyze the best fit to diagnos cancerous tumors. A stepwise nominal logistic, Decision Tree, Neural Network, and Principal Component Analysis.</a:t>
            </a:r>
            <a:endParaRPr dirty="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4"/>
        <p:cNvGrpSpPr/>
        <p:nvPr/>
      </p:nvGrpSpPr>
      <p:grpSpPr>
        <a:xfrm>
          <a:off x="0" y="0"/>
          <a:ext cx="0" cy="0"/>
          <a:chOff x="0" y="0"/>
          <a:chExt cx="0" cy="0"/>
        </a:xfrm>
      </p:grpSpPr>
      <p:sp>
        <p:nvSpPr>
          <p:cNvPr id="105" name="Google Shape;105;g23cdfcc1df2_0_6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6" name="Google Shape;106;g23cdfcc1df2_0_6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dirty="0"/>
              <a:t>In the stepwise nominal logistic regression model, the R^2 value remains high at .9382, which means roughly 94% of the diagnosis are accurately predicted. And the effect likelihood ratio test results are easy to interpret to compare the effect of each variable on the target variable.</a:t>
            </a:r>
            <a:endParaRPr dirty="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2"/>
        <p:cNvGrpSpPr/>
        <p:nvPr/>
      </p:nvGrpSpPr>
      <p:grpSpPr>
        <a:xfrm>
          <a:off x="0" y="0"/>
          <a:ext cx="0" cy="0"/>
          <a:chOff x="0" y="0"/>
          <a:chExt cx="0" cy="0"/>
        </a:xfrm>
      </p:grpSpPr>
      <p:sp>
        <p:nvSpPr>
          <p:cNvPr id="113" name="Google Shape;113;g23cdfcc1df2_0_5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4" name="Google Shape;114;g23cdfcc1df2_0_5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dirty="0"/>
              <a:t>For the decision tree, neural network, and principal component analysis models, the ROC and lift curve charts can be used to compare performance. Both the neural network and principal component analysis models performed better than the decision tree model. The ROC chart lines are closer to (0,1) which represents a perfect model.</a:t>
            </a:r>
            <a:endParaRPr dirty="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3"/>
        <p:cNvGrpSpPr/>
        <p:nvPr/>
      </p:nvGrpSpPr>
      <p:grpSpPr>
        <a:xfrm>
          <a:off x="0" y="0"/>
          <a:ext cx="0" cy="0"/>
          <a:chOff x="0" y="0"/>
          <a:chExt cx="0" cy="0"/>
        </a:xfrm>
      </p:grpSpPr>
      <p:sp>
        <p:nvSpPr>
          <p:cNvPr id="124" name="Google Shape;124;g23cdfcc1df2_0_3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5" name="Google Shape;125;g23cdfcc1df2_0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The table shows a summary of the model fit details of the models. The logistic regression and neural network models performed the best as they have the highest R^2 values, and lowest AIC, BIC and RASE values. The lower the AIC, BIC and RASE values, the better since AIC penalizes models with more parameters, lower BIC values indicate a better model fit, and a lower RASE value indicates the error value magnitude.</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9"/>
        <p:cNvGrpSpPr/>
        <p:nvPr/>
      </p:nvGrpSpPr>
      <p:grpSpPr>
        <a:xfrm>
          <a:off x="0" y="0"/>
          <a:ext cx="0" cy="0"/>
          <a:chOff x="0" y="0"/>
          <a:chExt cx="0" cy="0"/>
        </a:xfrm>
      </p:grpSpPr>
      <p:sp>
        <p:nvSpPr>
          <p:cNvPr id="130" name="Google Shape;130;g23cdfcc1df2_0_2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1" name="Google Shape;131;g23cdfcc1df2_0_2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dirty="0"/>
              <a:t>In conclusion, the logistic regression and neural network models had the best performance in accurately diagnosing breast cancer masses. Tumor measurements do have an impact on if the tumor is benign or malignant. These results mean that a model can be used to catch breast cancer in males and females early on. The next step in this analysis process would be to search for other measures that could help refine a model to a 99% suc</a:t>
            </a:r>
            <a:r>
              <a:rPr lang="en-US" dirty="0"/>
              <a:t>c</a:t>
            </a:r>
            <a:r>
              <a:rPr lang="en" dirty="0"/>
              <a:t>ess rate to save as many lives as possible.</a:t>
            </a:r>
            <a:endParaRPr dirty="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Pr>
        <a:solidFill>
          <a:schemeClr val="accent2"/>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bwMode="blackWhite">
          <a:xfrm>
            <a:off x="1200150" y="1790058"/>
            <a:ext cx="6743700" cy="1234440"/>
          </a:xfrm>
          <a:solidFill>
            <a:srgbClr val="FFFFFF"/>
          </a:solidFill>
          <a:ln w="38100">
            <a:solidFill>
              <a:srgbClr val="404040"/>
            </a:solidFill>
          </a:ln>
        </p:spPr>
        <p:txBody>
          <a:bodyPr lIns="274320" rIns="274320" anchor="ctr" anchorCtr="1">
            <a:normAutofit/>
          </a:bodyPr>
          <a:lstStyle>
            <a:lvl1pPr algn="ctr">
              <a:defRPr sz="2850">
                <a:solidFill>
                  <a:srgbClr val="262626"/>
                </a:solidFill>
              </a:defRPr>
            </a:lvl1pPr>
          </a:lstStyle>
          <a:p>
            <a:r>
              <a:rPr lang="en-US"/>
              <a:t>Click to edit Master title style</a:t>
            </a:r>
            <a:endParaRPr lang="en-US" dirty="0"/>
          </a:p>
        </p:txBody>
      </p:sp>
      <p:sp>
        <p:nvSpPr>
          <p:cNvPr id="3" name="Subtitle 2"/>
          <p:cNvSpPr>
            <a:spLocks noGrp="1"/>
          </p:cNvSpPr>
          <p:nvPr>
            <p:ph type="subTitle" idx="1"/>
          </p:nvPr>
        </p:nvSpPr>
        <p:spPr>
          <a:xfrm>
            <a:off x="2021396" y="3264408"/>
            <a:ext cx="5101209" cy="929921"/>
          </a:xfrm>
          <a:noFill/>
        </p:spPr>
        <p:txBody>
          <a:bodyPr>
            <a:normAutofit/>
          </a:bodyPr>
          <a:lstStyle>
            <a:lvl1pPr marL="0" indent="0" algn="ctr">
              <a:buNone/>
              <a:defRPr sz="1500">
                <a:solidFill>
                  <a:schemeClr val="tx1">
                    <a:lumMod val="75000"/>
                    <a:lumOff val="25000"/>
                  </a:schemeClr>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endParaRPr lang="en-US" dirty="0"/>
          </a:p>
        </p:txBody>
      </p:sp>
      <p:sp>
        <p:nvSpPr>
          <p:cNvPr id="7" name="Date Placeholder 6"/>
          <p:cNvSpPr>
            <a:spLocks noGrp="1"/>
          </p:cNvSpPr>
          <p:nvPr>
            <p:ph type="dt" sz="half" idx="10"/>
          </p:nvPr>
        </p:nvSpPr>
        <p:spPr/>
        <p:txBody>
          <a:bodyPr/>
          <a:lstStyle/>
          <a:p>
            <a:fld id="{8E36636D-D922-432D-A958-524484B5923D}" type="datetimeFigureOut">
              <a:rPr lang="en-US" smtClean="0"/>
              <a:pPr/>
              <a:t>05/02/23</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 smtClean="0"/>
              <a:t>‹#›</a:t>
            </a:fld>
            <a:endParaRPr lang="en"/>
          </a:p>
        </p:txBody>
      </p:sp>
    </p:spTree>
    <p:extLst>
      <p:ext uri="{BB962C8B-B14F-4D97-AF65-F5344CB8AC3E}">
        <p14:creationId xmlns:p14="http://schemas.microsoft.com/office/powerpoint/2010/main" val="574361016"/>
      </p:ext>
    </p:extLst>
  </p:cSld>
  <p:clrMapOvr>
    <a:overrideClrMapping bg1="dk1" tx1="lt1" bg2="dk2" tx2="lt2" accent1="accent1" accent2="accent2" accent3="accent3" accent4="accent4" accent5="accent5" accent6="accent6" hlink="hlink" folHlink="folHlink"/>
  </p:clrMapOvr>
  <p:hf sldNum="0" hdr="0" ftr="0" dt="0"/>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8E36636D-D922-432D-A958-524484B5923D}" type="datetimeFigureOut">
              <a:rPr lang="en-US" smtClean="0"/>
              <a:pPr/>
              <a:t>05/02/23</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 smtClean="0"/>
              <a:t>‹#›</a:t>
            </a:fld>
            <a:endParaRPr lang="en"/>
          </a:p>
        </p:txBody>
      </p:sp>
    </p:spTree>
    <p:extLst>
      <p:ext uri="{BB962C8B-B14F-4D97-AF65-F5344CB8AC3E}">
        <p14:creationId xmlns:p14="http://schemas.microsoft.com/office/powerpoint/2010/main" val="4203358297"/>
      </p:ext>
    </p:extLst>
  </p:cSld>
  <p:clrMapOvr>
    <a:masterClrMapping/>
  </p:clrMapOvr>
  <p:hf sldNum="0" hdr="0" ftr="0" dt="0"/>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bwMode="blackWhite">
          <a:xfrm>
            <a:off x="1200150" y="1790058"/>
            <a:ext cx="6743700" cy="1234440"/>
          </a:xfrm>
          <a:solidFill>
            <a:srgbClr val="FFFFFF"/>
          </a:solidFill>
          <a:ln w="38100">
            <a:solidFill>
              <a:srgbClr val="404040"/>
            </a:solidFill>
          </a:ln>
        </p:spPr>
        <p:txBody>
          <a:bodyPr lIns="274320" rIns="274320" anchor="ctr" anchorCtr="1">
            <a:normAutofit/>
          </a:bodyPr>
          <a:lstStyle>
            <a:lvl1pPr>
              <a:defRPr sz="2850">
                <a:solidFill>
                  <a:srgbClr val="262626"/>
                </a:solidFill>
              </a:defRPr>
            </a:lvl1pPr>
          </a:lstStyle>
          <a:p>
            <a:r>
              <a:rPr lang="en-US"/>
              <a:t>Click to edit Master title style</a:t>
            </a:r>
            <a:endParaRPr lang="en-US" dirty="0"/>
          </a:p>
        </p:txBody>
      </p:sp>
      <p:sp>
        <p:nvSpPr>
          <p:cNvPr id="3" name="Text Placeholder 2"/>
          <p:cNvSpPr>
            <a:spLocks noGrp="1"/>
          </p:cNvSpPr>
          <p:nvPr>
            <p:ph type="body" idx="1"/>
          </p:nvPr>
        </p:nvSpPr>
        <p:spPr>
          <a:xfrm>
            <a:off x="2021396" y="3264349"/>
            <a:ext cx="5101209" cy="948812"/>
          </a:xfrm>
        </p:spPr>
        <p:txBody>
          <a:bodyPr anchor="t" anchorCtr="1">
            <a:normAutofit/>
          </a:bodyPr>
          <a:lstStyle>
            <a:lvl1pPr marL="0" indent="0">
              <a:buNone/>
              <a:defRPr sz="1500">
                <a:solidFill>
                  <a:schemeClr val="tx1"/>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Click to edit Master text styles</a:t>
            </a:r>
          </a:p>
        </p:txBody>
      </p:sp>
      <p:sp>
        <p:nvSpPr>
          <p:cNvPr id="7" name="Date Placeholder 6"/>
          <p:cNvSpPr>
            <a:spLocks noGrp="1"/>
          </p:cNvSpPr>
          <p:nvPr>
            <p:ph type="dt" sz="half" idx="10"/>
          </p:nvPr>
        </p:nvSpPr>
        <p:spPr/>
        <p:txBody>
          <a:bodyPr/>
          <a:lstStyle/>
          <a:p>
            <a:fld id="{8E36636D-D922-432D-A958-524484B5923D}" type="datetimeFigureOut">
              <a:rPr lang="en-US" smtClean="0"/>
              <a:pPr/>
              <a:t>05/02/23</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 smtClean="0"/>
              <a:t>‹#›</a:t>
            </a:fld>
            <a:endParaRPr lang="en"/>
          </a:p>
        </p:txBody>
      </p:sp>
    </p:spTree>
    <p:extLst>
      <p:ext uri="{BB962C8B-B14F-4D97-AF65-F5344CB8AC3E}">
        <p14:creationId xmlns:p14="http://schemas.microsoft.com/office/powerpoint/2010/main" val="338988"/>
      </p:ext>
    </p:extLst>
  </p:cSld>
  <p:clrMapOvr>
    <a:overrideClrMapping bg1="dk1" tx1="lt1" bg2="dk2" tx2="lt2" accent1="accent1" accent2="accent2" accent3="accent3" accent4="accent4" accent5="accent5" accent6="accent6" hlink="hlink" folHlink="folHlink"/>
  </p:clrMapOvr>
  <p:hf sldNum="0" hdr="0" ftr="0" dt="0"/>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186434" y="1978533"/>
            <a:ext cx="3203828" cy="232648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753737" y="1978533"/>
            <a:ext cx="3202685" cy="232648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Date Placeholder 7"/>
          <p:cNvSpPr>
            <a:spLocks noGrp="1"/>
          </p:cNvSpPr>
          <p:nvPr>
            <p:ph type="dt" sz="half" idx="10"/>
          </p:nvPr>
        </p:nvSpPr>
        <p:spPr/>
        <p:txBody>
          <a:bodyPr/>
          <a:lstStyle/>
          <a:p>
            <a:fld id="{8E36636D-D922-432D-A958-524484B5923D}" type="datetimeFigureOut">
              <a:rPr lang="en-US" smtClean="0"/>
              <a:pPr/>
              <a:t>05/02/23</a:t>
            </a:fld>
            <a:endParaRPr lang="en-US" dirty="0"/>
          </a:p>
        </p:txBody>
      </p:sp>
      <p:sp>
        <p:nvSpPr>
          <p:cNvPr id="9" name="Footer Placeholder 8"/>
          <p:cNvSpPr>
            <a:spLocks noGrp="1"/>
          </p:cNvSpPr>
          <p:nvPr>
            <p:ph type="ftr" sz="quarter" idx="11"/>
          </p:nvPr>
        </p:nvSpPr>
        <p:spPr/>
        <p:txBody>
          <a:bodyPr/>
          <a:lstStyle/>
          <a:p>
            <a:endParaRPr lang="en-US" dirty="0"/>
          </a:p>
        </p:txBody>
      </p:sp>
      <p:sp>
        <p:nvSpPr>
          <p:cNvPr id="10" name="Slide Number Placeholder 9"/>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 smtClean="0"/>
              <a:t>‹#›</a:t>
            </a:fld>
            <a:endParaRPr lang="en"/>
          </a:p>
        </p:txBody>
      </p:sp>
    </p:spTree>
    <p:extLst>
      <p:ext uri="{BB962C8B-B14F-4D97-AF65-F5344CB8AC3E}">
        <p14:creationId xmlns:p14="http://schemas.microsoft.com/office/powerpoint/2010/main" val="1177097088"/>
      </p:ext>
    </p:extLst>
  </p:cSld>
  <p:clrMapOvr>
    <a:masterClrMapping/>
  </p:clrMapOvr>
  <p:hf sldNum="0" hdr="0" ftr="0" dt="0"/>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1187577" y="1735075"/>
            <a:ext cx="3202686" cy="528065"/>
          </a:xfrm>
        </p:spPr>
        <p:txBody>
          <a:bodyPr anchor="b" anchorCtr="1">
            <a:normAutofit/>
          </a:bodyPr>
          <a:lstStyle>
            <a:lvl1pPr marL="0" indent="0" algn="ctr">
              <a:buNone/>
              <a:defRPr sz="1425" b="0" cap="all" spc="75" baseline="0">
                <a:solidFill>
                  <a:schemeClr val="accent2">
                    <a:lumMod val="75000"/>
                  </a:schemeClr>
                </a:solidFill>
              </a:defRPr>
            </a:lvl1pPr>
            <a:lvl2pPr marL="342900" indent="0">
              <a:buNone/>
              <a:defRPr sz="1425"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1187577" y="2357438"/>
            <a:ext cx="3202686" cy="194758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Content Placeholder 5"/>
          <p:cNvSpPr>
            <a:spLocks noGrp="1"/>
          </p:cNvSpPr>
          <p:nvPr>
            <p:ph sz="quarter" idx="4"/>
          </p:nvPr>
        </p:nvSpPr>
        <p:spPr>
          <a:xfrm>
            <a:off x="4753737" y="2357438"/>
            <a:ext cx="3190113" cy="1947582"/>
          </a:xfrm>
        </p:spPr>
        <p:txBody>
          <a:bodyPr/>
          <a:lstStyle>
            <a:lvl5pP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1" name="Text Placeholder 4"/>
          <p:cNvSpPr>
            <a:spLocks noGrp="1"/>
          </p:cNvSpPr>
          <p:nvPr>
            <p:ph type="body" sz="quarter" idx="13"/>
          </p:nvPr>
        </p:nvSpPr>
        <p:spPr>
          <a:xfrm>
            <a:off x="4753737" y="1735075"/>
            <a:ext cx="3202686" cy="528065"/>
          </a:xfrm>
        </p:spPr>
        <p:txBody>
          <a:bodyPr anchor="b" anchorCtr="1">
            <a:normAutofit/>
          </a:bodyPr>
          <a:lstStyle>
            <a:lvl1pPr marL="0" indent="0" algn="ctr">
              <a:buNone/>
              <a:defRPr sz="1425" b="0" cap="all" spc="75" baseline="0">
                <a:solidFill>
                  <a:schemeClr val="accent2">
                    <a:lumMod val="75000"/>
                  </a:schemeClr>
                </a:solidFill>
              </a:defRPr>
            </a:lvl1pPr>
            <a:lvl2pPr marL="342900" indent="0">
              <a:buNone/>
              <a:defRPr sz="1425"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7" name="Date Placeholder 6"/>
          <p:cNvSpPr>
            <a:spLocks noGrp="1"/>
          </p:cNvSpPr>
          <p:nvPr>
            <p:ph type="dt" sz="half" idx="10"/>
          </p:nvPr>
        </p:nvSpPr>
        <p:spPr/>
        <p:txBody>
          <a:bodyPr/>
          <a:lstStyle/>
          <a:p>
            <a:fld id="{8E36636D-D922-432D-A958-524484B5923D}" type="datetimeFigureOut">
              <a:rPr lang="en-US" smtClean="0"/>
              <a:pPr/>
              <a:t>05/02/23</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 smtClean="0"/>
              <a:t>‹#›</a:t>
            </a:fld>
            <a:endParaRPr lang="en"/>
          </a:p>
        </p:txBody>
      </p:sp>
      <p:sp>
        <p:nvSpPr>
          <p:cNvPr id="10" name="Title 9"/>
          <p:cNvSpPr>
            <a:spLocks noGrp="1"/>
          </p:cNvSpPr>
          <p:nvPr>
            <p:ph type="title"/>
          </p:nvPr>
        </p:nvSpPr>
        <p:spPr/>
        <p:txBody>
          <a:bodyPr/>
          <a:lstStyle/>
          <a:p>
            <a:r>
              <a:rPr lang="en-US"/>
              <a:t>Click to edit Master title style</a:t>
            </a:r>
            <a:endParaRPr lang="en-US" dirty="0"/>
          </a:p>
        </p:txBody>
      </p:sp>
    </p:spTree>
    <p:extLst>
      <p:ext uri="{BB962C8B-B14F-4D97-AF65-F5344CB8AC3E}">
        <p14:creationId xmlns:p14="http://schemas.microsoft.com/office/powerpoint/2010/main" val="74996395"/>
      </p:ext>
    </p:extLst>
  </p:cSld>
  <p:clrMapOvr>
    <a:masterClrMapping/>
  </p:clrMapOvr>
  <p:hf sldNum="0" hdr="0" ftr="0" dt="0"/>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8E36636D-D922-432D-A958-524484B5923D}" type="datetimeFigureOut">
              <a:rPr lang="en-US" smtClean="0"/>
              <a:pPr/>
              <a:t>05/02/23</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 smtClean="0"/>
              <a:t>‹#›</a:t>
            </a:fld>
            <a:endParaRPr lang="en"/>
          </a:p>
        </p:txBody>
      </p:sp>
    </p:spTree>
    <p:extLst>
      <p:ext uri="{BB962C8B-B14F-4D97-AF65-F5344CB8AC3E}">
        <p14:creationId xmlns:p14="http://schemas.microsoft.com/office/powerpoint/2010/main" val="2741482091"/>
      </p:ext>
    </p:extLst>
  </p:cSld>
  <p:clrMapOvr>
    <a:masterClrMapping/>
  </p:clrMapOvr>
  <p:hf sldNum="0" hdr="0" ftr="0" dt="0"/>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E36636D-D922-432D-A958-524484B5923D}" type="datetimeFigureOut">
              <a:rPr lang="en-US" smtClean="0"/>
              <a:pPr/>
              <a:t>05/02/23</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 smtClean="0"/>
              <a:t>‹#›</a:t>
            </a:fld>
            <a:endParaRPr lang="en"/>
          </a:p>
        </p:txBody>
      </p:sp>
    </p:spTree>
    <p:extLst>
      <p:ext uri="{BB962C8B-B14F-4D97-AF65-F5344CB8AC3E}">
        <p14:creationId xmlns:p14="http://schemas.microsoft.com/office/powerpoint/2010/main" val="226418716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6" name="Rectangle 25"/>
          <p:cNvSpPr/>
          <p:nvPr/>
        </p:nvSpPr>
        <p:spPr>
          <a:xfrm>
            <a:off x="0" y="0"/>
            <a:ext cx="4572000" cy="51435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bwMode="blackWhite">
          <a:xfrm>
            <a:off x="603504" y="1682871"/>
            <a:ext cx="3364992" cy="856123"/>
          </a:xfrm>
          <a:solidFill>
            <a:srgbClr val="FFFFFF"/>
          </a:solidFill>
          <a:ln>
            <a:solidFill>
              <a:srgbClr val="404040"/>
            </a:solidFill>
          </a:ln>
        </p:spPr>
        <p:txBody>
          <a:bodyPr anchor="ctr" anchorCtr="1">
            <a:normAutofit/>
          </a:bodyPr>
          <a:lstStyle>
            <a:lvl1pPr>
              <a:defRPr sz="1650">
                <a:solidFill>
                  <a:srgbClr val="262626"/>
                </a:solidFill>
              </a:defRPr>
            </a:lvl1pPr>
          </a:lstStyle>
          <a:p>
            <a:r>
              <a:rPr lang="en-US"/>
              <a:t>Click to edit Master title style</a:t>
            </a:r>
            <a:endParaRPr lang="en-US" dirty="0"/>
          </a:p>
        </p:txBody>
      </p:sp>
      <p:sp>
        <p:nvSpPr>
          <p:cNvPr id="3" name="Content Placeholder 2"/>
          <p:cNvSpPr>
            <a:spLocks noGrp="1"/>
          </p:cNvSpPr>
          <p:nvPr>
            <p:ph idx="1"/>
          </p:nvPr>
        </p:nvSpPr>
        <p:spPr>
          <a:xfrm>
            <a:off x="5052060" y="603504"/>
            <a:ext cx="3611880" cy="3936492"/>
          </a:xfrm>
        </p:spPr>
        <p:txBody>
          <a:bodyPr>
            <a:normAutofit/>
          </a:bodyPr>
          <a:lstStyle>
            <a:lvl1pPr>
              <a:defRPr sz="1425">
                <a:solidFill>
                  <a:schemeClr val="tx1"/>
                </a:solidFill>
              </a:defRPr>
            </a:lvl1pPr>
            <a:lvl2pPr>
              <a:defRPr sz="1200">
                <a:solidFill>
                  <a:schemeClr val="tx1"/>
                </a:solidFill>
              </a:defRPr>
            </a:lvl2pPr>
            <a:lvl3pPr>
              <a:defRPr sz="1200">
                <a:solidFill>
                  <a:schemeClr val="tx1"/>
                </a:solidFill>
              </a:defRPr>
            </a:lvl3pPr>
            <a:lvl4pPr>
              <a:defRPr sz="1200">
                <a:solidFill>
                  <a:schemeClr val="tx1"/>
                </a:solidFill>
              </a:defRPr>
            </a:lvl4pPr>
            <a:lvl5pPr>
              <a:defRPr sz="1200">
                <a:solidFill>
                  <a:schemeClr val="tx1"/>
                </a:solidFill>
              </a:defRPr>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36676" y="2662439"/>
            <a:ext cx="2846070" cy="1645527"/>
          </a:xfrm>
        </p:spPr>
        <p:txBody>
          <a:bodyPr anchor="t" anchorCtr="1">
            <a:normAutofit/>
          </a:bodyPr>
          <a:lstStyle>
            <a:lvl1pPr marL="0" indent="0" algn="ctr">
              <a:buNone/>
              <a:defRPr sz="1125">
                <a:solidFill>
                  <a:srgbClr val="FFFFFF"/>
                </a:solidFill>
              </a:defRPr>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9" name="Date Placeholder 8"/>
          <p:cNvSpPr>
            <a:spLocks noGrp="1"/>
          </p:cNvSpPr>
          <p:nvPr>
            <p:ph type="dt" sz="half" idx="10"/>
          </p:nvPr>
        </p:nvSpPr>
        <p:spPr/>
        <p:txBody>
          <a:bodyPr/>
          <a:lstStyle/>
          <a:p>
            <a:fld id="{8E36636D-D922-432D-A958-524484B5923D}" type="datetimeFigureOut">
              <a:rPr lang="en-US" smtClean="0"/>
              <a:pPr/>
              <a:t>05/02/23</a:t>
            </a:fld>
            <a:endParaRPr lang="en-US" dirty="0"/>
          </a:p>
        </p:txBody>
      </p:sp>
      <p:sp>
        <p:nvSpPr>
          <p:cNvPr id="10" name="Footer Placeholder 9"/>
          <p:cNvSpPr>
            <a:spLocks noGrp="1"/>
          </p:cNvSpPr>
          <p:nvPr>
            <p:ph type="ftr" sz="quarter" idx="11"/>
          </p:nvPr>
        </p:nvSpPr>
        <p:spPr>
          <a:xfrm>
            <a:off x="603504" y="4677156"/>
            <a:ext cx="3843598" cy="240030"/>
          </a:xfrm>
        </p:spPr>
        <p:txBody>
          <a:bodyPr/>
          <a:lstStyle>
            <a:lvl1pPr>
              <a:defRPr>
                <a:solidFill>
                  <a:srgbClr val="FFFFFF">
                    <a:alpha val="70000"/>
                  </a:srgbClr>
                </a:solidFill>
              </a:defRPr>
            </a:lvl1pPr>
          </a:lstStyle>
          <a:p>
            <a:endParaRPr lang="en-US" dirty="0"/>
          </a:p>
        </p:txBody>
      </p:sp>
      <p:sp>
        <p:nvSpPr>
          <p:cNvPr id="11" name="Slide Number Placeholder 10"/>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 smtClean="0"/>
              <a:t>‹#›</a:t>
            </a:fld>
            <a:endParaRPr lang="en"/>
          </a:p>
        </p:txBody>
      </p:sp>
    </p:spTree>
    <p:extLst>
      <p:ext uri="{BB962C8B-B14F-4D97-AF65-F5344CB8AC3E}">
        <p14:creationId xmlns:p14="http://schemas.microsoft.com/office/powerpoint/2010/main" val="572870467"/>
      </p:ext>
    </p:extLst>
  </p:cSld>
  <p:clrMapOvr>
    <a:masterClrMapping/>
  </p:clrMapOvr>
  <p:hf sldNum="0" hdr="0" ftr="0" dt="0"/>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18" name="Rectangle 17"/>
          <p:cNvSpPr/>
          <p:nvPr/>
        </p:nvSpPr>
        <p:spPr>
          <a:xfrm>
            <a:off x="1" y="0"/>
            <a:ext cx="4571999" cy="51435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bwMode="blackWhite">
          <a:xfrm>
            <a:off x="606392" y="1682871"/>
            <a:ext cx="3371249" cy="850980"/>
          </a:xfrm>
          <a:solidFill>
            <a:srgbClr val="FFFFFF"/>
          </a:solidFill>
          <a:ln>
            <a:solidFill>
              <a:srgbClr val="404040"/>
            </a:solidFill>
          </a:ln>
        </p:spPr>
        <p:txBody>
          <a:bodyPr anchor="ctr" anchorCtr="1">
            <a:noAutofit/>
          </a:bodyPr>
          <a:lstStyle>
            <a:lvl1pPr>
              <a:defRPr sz="1650">
                <a:solidFill>
                  <a:srgbClr val="262626"/>
                </a:solidFill>
              </a:defRPr>
            </a:lvl1pPr>
          </a:lstStyle>
          <a:p>
            <a:r>
              <a:rPr lang="en-US"/>
              <a:t>Click to edit Master title style</a:t>
            </a:r>
            <a:endParaRPr lang="en-US" dirty="0"/>
          </a:p>
        </p:txBody>
      </p:sp>
      <p:sp>
        <p:nvSpPr>
          <p:cNvPr id="3" name="Picture Placeholder 2"/>
          <p:cNvSpPr>
            <a:spLocks noGrp="1" noChangeAspect="1"/>
          </p:cNvSpPr>
          <p:nvPr>
            <p:ph type="pic" idx="1"/>
          </p:nvPr>
        </p:nvSpPr>
        <p:spPr>
          <a:xfrm>
            <a:off x="4572000" y="0"/>
            <a:ext cx="4576573" cy="5143500"/>
          </a:xfrm>
          <a:solidFill>
            <a:schemeClr val="bg1">
              <a:lumMod val="75000"/>
            </a:schemeClr>
          </a:solidFill>
        </p:spPr>
        <p:txBody>
          <a:bodyPr anchor="t"/>
          <a:lstStyle>
            <a:lvl1pPr marL="0" indent="0">
              <a:buNone/>
              <a:defRPr sz="2400">
                <a:solidFill>
                  <a:schemeClr val="bg1">
                    <a:lumMod val="85000"/>
                    <a:lumOff val="15000"/>
                  </a:schemeClr>
                </a:solidFill>
              </a:defRPr>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en-US" dirty="0"/>
          </a:p>
        </p:txBody>
      </p:sp>
      <p:sp>
        <p:nvSpPr>
          <p:cNvPr id="4" name="Text Placeholder 3"/>
          <p:cNvSpPr>
            <a:spLocks noGrp="1"/>
          </p:cNvSpPr>
          <p:nvPr>
            <p:ph type="body" sz="half" idx="2"/>
          </p:nvPr>
        </p:nvSpPr>
        <p:spPr>
          <a:xfrm>
            <a:off x="836676" y="2662439"/>
            <a:ext cx="2846070" cy="1645528"/>
          </a:xfrm>
        </p:spPr>
        <p:txBody>
          <a:bodyPr anchor="t" anchorCtr="1">
            <a:normAutofit/>
          </a:bodyPr>
          <a:lstStyle>
            <a:lvl1pPr marL="0" indent="0" algn="ctr">
              <a:buNone/>
              <a:defRPr sz="1125">
                <a:solidFill>
                  <a:srgbClr val="FFFFFF"/>
                </a:solidFill>
              </a:defRPr>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8" name="Date Placeholder 7"/>
          <p:cNvSpPr>
            <a:spLocks noGrp="1"/>
          </p:cNvSpPr>
          <p:nvPr>
            <p:ph type="dt" sz="half" idx="10"/>
          </p:nvPr>
        </p:nvSpPr>
        <p:spPr/>
        <p:txBody>
          <a:bodyPr/>
          <a:lstStyle>
            <a:lvl1pPr>
              <a:defRPr>
                <a:solidFill>
                  <a:srgbClr val="FFFFFF"/>
                </a:solidFill>
                <a:effectLst>
                  <a:outerShdw blurRad="50800" dist="38100" dir="2700000" algn="tl" rotWithShape="0">
                    <a:prstClr val="black">
                      <a:alpha val="43000"/>
                    </a:prstClr>
                  </a:outerShdw>
                </a:effectLst>
              </a:defRPr>
            </a:lvl1pPr>
          </a:lstStyle>
          <a:p>
            <a:fld id="{8E36636D-D922-432D-A958-524484B5923D}" type="datetimeFigureOut">
              <a:rPr lang="en-US" smtClean="0"/>
              <a:pPr/>
              <a:t>05/02/23</a:t>
            </a:fld>
            <a:endParaRPr lang="en-US" dirty="0"/>
          </a:p>
        </p:txBody>
      </p:sp>
      <p:sp>
        <p:nvSpPr>
          <p:cNvPr id="9" name="Footer Placeholder 8"/>
          <p:cNvSpPr>
            <a:spLocks noGrp="1"/>
          </p:cNvSpPr>
          <p:nvPr>
            <p:ph type="ftr" sz="quarter" idx="11"/>
          </p:nvPr>
        </p:nvSpPr>
        <p:spPr>
          <a:xfrm>
            <a:off x="603504" y="4677156"/>
            <a:ext cx="3843598" cy="240030"/>
          </a:xfrm>
        </p:spPr>
        <p:txBody>
          <a:bodyPr/>
          <a:lstStyle>
            <a:lvl1pPr>
              <a:defRPr>
                <a:solidFill>
                  <a:srgbClr val="FFFFFF">
                    <a:alpha val="70000"/>
                  </a:srgbClr>
                </a:solidFill>
              </a:defRPr>
            </a:lvl1pPr>
          </a:lstStyle>
          <a:p>
            <a:endParaRPr lang="en-US" dirty="0"/>
          </a:p>
        </p:txBody>
      </p:sp>
      <p:sp>
        <p:nvSpPr>
          <p:cNvPr id="10" name="Slide Number Placeholder 9"/>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 smtClean="0"/>
              <a:t>‹#›</a:t>
            </a:fld>
            <a:endParaRPr lang="en"/>
          </a:p>
        </p:txBody>
      </p:sp>
    </p:spTree>
    <p:extLst>
      <p:ext uri="{BB962C8B-B14F-4D97-AF65-F5344CB8AC3E}">
        <p14:creationId xmlns:p14="http://schemas.microsoft.com/office/powerpoint/2010/main" val="711717440"/>
      </p:ext>
    </p:extLst>
  </p:cSld>
  <p:clrMapOvr>
    <a:masterClrMapping/>
  </p:clrMapOvr>
  <p:hf sldNum="0" hdr="0" ftr="0" dt="0"/>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E36636D-D922-432D-A958-524484B5923D}" type="datetimeFigureOut">
              <a:rPr lang="en-US" smtClean="0"/>
              <a:pPr/>
              <a:t>05/02/23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 smtClean="0"/>
              <a:t>‹#›</a:t>
            </a:fld>
            <a:endParaRPr lang="en"/>
          </a:p>
        </p:txBody>
      </p:sp>
    </p:spTree>
    <p:extLst>
      <p:ext uri="{BB962C8B-B14F-4D97-AF65-F5344CB8AC3E}">
        <p14:creationId xmlns:p14="http://schemas.microsoft.com/office/powerpoint/2010/main" val="3416909702"/>
      </p:ext>
    </p:extLst>
  </p:cSld>
  <p:clrMapOvr>
    <a:masterClrMapping/>
  </p:clrMapOvr>
  <p:hf sldNum="0" hdr="0" ftr="0" dt="0"/>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489834" y="702945"/>
            <a:ext cx="973956" cy="373761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1673352" y="702945"/>
            <a:ext cx="4648867" cy="373761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E36636D-D922-432D-A958-524484B5923D}" type="datetimeFigureOut">
              <a:rPr lang="en-US" smtClean="0"/>
              <a:pPr/>
              <a:t>05/02/23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 smtClean="0"/>
              <a:t>‹#›</a:t>
            </a:fld>
            <a:endParaRPr lang="en"/>
          </a:p>
        </p:txBody>
      </p:sp>
    </p:spTree>
    <p:extLst>
      <p:ext uri="{BB962C8B-B14F-4D97-AF65-F5344CB8AC3E}">
        <p14:creationId xmlns:p14="http://schemas.microsoft.com/office/powerpoint/2010/main" val="3598082936"/>
      </p:ext>
    </p:extLst>
  </p:cSld>
  <p:clrMapOvr>
    <a:masterClrMapping/>
  </p:clrMapOvr>
  <p:hf sldNum="0" hdr="0" ftr="0" dt="0"/>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Title and body" type="tx">
  <p:cSld name="Title and body">
    <p:spTree>
      <p:nvGrpSpPr>
        <p:cNvPr id="1" name="Shape 16"/>
        <p:cNvGrpSpPr/>
        <p:nvPr/>
      </p:nvGrpSpPr>
      <p:grpSpPr>
        <a:xfrm>
          <a:off x="0" y="0"/>
          <a:ext cx="0" cy="0"/>
          <a:chOff x="0" y="0"/>
          <a:chExt cx="0" cy="0"/>
        </a:xfrm>
      </p:grpSpPr>
      <p:sp>
        <p:nvSpPr>
          <p:cNvPr id="17" name="Google Shape;17;p4"/>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8" name="Google Shape;18;p4"/>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a:bodyPr>
          <a:lstStyle>
            <a:lvl1pPr marL="457200" lvl="0" indent="-342900">
              <a:spcBef>
                <a:spcPts val="0"/>
              </a:spcBef>
              <a:spcAft>
                <a:spcPts val="0"/>
              </a:spcAft>
              <a:buSzPts val="1800"/>
              <a:buChar char="●"/>
              <a:defRPr/>
            </a:lvl1pPr>
            <a:lvl2pPr marL="914400" lvl="1" indent="-317500">
              <a:spcBef>
                <a:spcPts val="0"/>
              </a:spcBef>
              <a:spcAft>
                <a:spcPts val="0"/>
              </a:spcAft>
              <a:buSzPts val="1400"/>
              <a:buChar char="○"/>
              <a:defRPr/>
            </a:lvl2pPr>
            <a:lvl3pPr marL="1371600" lvl="2" indent="-317500">
              <a:spcBef>
                <a:spcPts val="0"/>
              </a:spcBef>
              <a:spcAft>
                <a:spcPts val="0"/>
              </a:spcAft>
              <a:buSzPts val="1400"/>
              <a:buChar char="■"/>
              <a:defRPr/>
            </a:lvl3pPr>
            <a:lvl4pPr marL="1828800" lvl="3" indent="-317500">
              <a:spcBef>
                <a:spcPts val="0"/>
              </a:spcBef>
              <a:spcAft>
                <a:spcPts val="0"/>
              </a:spcAft>
              <a:buSzPts val="1400"/>
              <a:buChar char="●"/>
              <a:defRPr/>
            </a:lvl4pPr>
            <a:lvl5pPr marL="2286000" lvl="4" indent="-317500">
              <a:spcBef>
                <a:spcPts val="0"/>
              </a:spcBef>
              <a:spcAft>
                <a:spcPts val="0"/>
              </a:spcAft>
              <a:buSzPts val="1400"/>
              <a:buChar char="○"/>
              <a:defRPr/>
            </a:lvl5pPr>
            <a:lvl6pPr marL="2743200" lvl="5" indent="-317500">
              <a:spcBef>
                <a:spcPts val="0"/>
              </a:spcBef>
              <a:spcAft>
                <a:spcPts val="0"/>
              </a:spcAft>
              <a:buSzPts val="1400"/>
              <a:buChar char="■"/>
              <a:defRPr/>
            </a:lvl6pPr>
            <a:lvl7pPr marL="3200400" lvl="6" indent="-317500">
              <a:spcBef>
                <a:spcPts val="0"/>
              </a:spcBef>
              <a:spcAft>
                <a:spcPts val="0"/>
              </a:spcAft>
              <a:buSzPts val="1400"/>
              <a:buChar char="●"/>
              <a:defRPr/>
            </a:lvl7pPr>
            <a:lvl8pPr marL="3657600" lvl="7" indent="-317500">
              <a:spcBef>
                <a:spcPts val="0"/>
              </a:spcBef>
              <a:spcAft>
                <a:spcPts val="0"/>
              </a:spcAft>
              <a:buSzPts val="1400"/>
              <a:buChar char="○"/>
              <a:defRPr/>
            </a:lvl8pPr>
            <a:lvl9pPr marL="4114800" lvl="8" indent="-317500">
              <a:spcBef>
                <a:spcPts val="0"/>
              </a:spcBef>
              <a:spcAft>
                <a:spcPts val="0"/>
              </a:spcAft>
              <a:buSzPts val="1400"/>
              <a:buChar char="■"/>
              <a:defRPr/>
            </a:lvl9pPr>
          </a:lstStyle>
          <a:p>
            <a:endParaRPr/>
          </a:p>
        </p:txBody>
      </p:sp>
      <p:sp>
        <p:nvSpPr>
          <p:cNvPr id="19" name="Google Shape;19;p4"/>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extLst>
      <p:ext uri="{BB962C8B-B14F-4D97-AF65-F5344CB8AC3E}">
        <p14:creationId xmlns:p14="http://schemas.microsoft.com/office/powerpoint/2010/main" val="276380317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bwMode="black">
          <a:xfrm>
            <a:off x="1673352" y="723519"/>
            <a:ext cx="5797296" cy="891540"/>
          </a:xfrm>
          <a:prstGeom prst="rect">
            <a:avLst/>
          </a:prstGeom>
          <a:solidFill>
            <a:srgbClr val="FFFFFF"/>
          </a:solidFill>
          <a:ln w="31750" cap="sq">
            <a:solidFill>
              <a:srgbClr val="404040"/>
            </a:solidFill>
            <a:miter lim="800000"/>
          </a:ln>
        </p:spPr>
        <p:txBody>
          <a:bodyPr vert="horz" lIns="182880" tIns="182880" rIns="182880" bIns="18288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1673352" y="1978534"/>
            <a:ext cx="5797296" cy="2326487"/>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5866072" y="4679112"/>
            <a:ext cx="2065310" cy="242976"/>
          </a:xfrm>
          <a:prstGeom prst="rect">
            <a:avLst/>
          </a:prstGeom>
        </p:spPr>
        <p:txBody>
          <a:bodyPr vert="horz" lIns="91440" tIns="45720" rIns="91440" bIns="45720" rtlCol="0" anchor="ctr"/>
          <a:lstStyle>
            <a:lvl1pPr algn="r">
              <a:defRPr sz="788">
                <a:solidFill>
                  <a:schemeClr val="tx1">
                    <a:alpha val="70000"/>
                  </a:schemeClr>
                </a:solidFill>
              </a:defRPr>
            </a:lvl1pPr>
          </a:lstStyle>
          <a:p>
            <a:fld id="{8E36636D-D922-432D-A958-524484B5923D}" type="datetimeFigureOut">
              <a:rPr lang="en-US" smtClean="0"/>
              <a:pPr/>
              <a:t>05/02/23</a:t>
            </a:fld>
            <a:endParaRPr lang="en-US" dirty="0"/>
          </a:p>
        </p:txBody>
      </p:sp>
      <p:sp>
        <p:nvSpPr>
          <p:cNvPr id="5" name="Footer Placeholder 4"/>
          <p:cNvSpPr>
            <a:spLocks noGrp="1"/>
          </p:cNvSpPr>
          <p:nvPr>
            <p:ph type="ftr" sz="quarter" idx="3"/>
          </p:nvPr>
        </p:nvSpPr>
        <p:spPr>
          <a:xfrm>
            <a:off x="1200150" y="4677156"/>
            <a:ext cx="4425892" cy="240030"/>
          </a:xfrm>
          <a:prstGeom prst="rect">
            <a:avLst/>
          </a:prstGeom>
        </p:spPr>
        <p:txBody>
          <a:bodyPr vert="horz" lIns="91440" tIns="45720" rIns="91440" bIns="45720" rtlCol="0" anchor="ctr"/>
          <a:lstStyle>
            <a:lvl1pPr algn="l">
              <a:defRPr sz="788">
                <a:solidFill>
                  <a:schemeClr val="tx1">
                    <a:alpha val="70000"/>
                  </a:schemeClr>
                </a:solidFill>
              </a:defRPr>
            </a:lvl1pPr>
          </a:lstStyle>
          <a:p>
            <a:endParaRPr lang="en-US" dirty="0"/>
          </a:p>
        </p:txBody>
      </p:sp>
      <p:sp>
        <p:nvSpPr>
          <p:cNvPr id="6" name="Slide Number Placeholder 5"/>
          <p:cNvSpPr>
            <a:spLocks noGrp="1"/>
          </p:cNvSpPr>
          <p:nvPr>
            <p:ph type="sldNum" sz="quarter" idx="4"/>
          </p:nvPr>
        </p:nvSpPr>
        <p:spPr>
          <a:xfrm>
            <a:off x="8069192" y="4663440"/>
            <a:ext cx="274320" cy="274320"/>
          </a:xfrm>
          <a:prstGeom prst="ellipse">
            <a:avLst/>
          </a:prstGeom>
          <a:solidFill>
            <a:srgbClr val="1D1D1D">
              <a:alpha val="70000"/>
            </a:srgbClr>
          </a:solidFill>
        </p:spPr>
        <p:txBody>
          <a:bodyPr vert="horz" lIns="18288" tIns="45720" rIns="18288" bIns="45720" rtlCol="0" anchor="ctr">
            <a:noAutofit/>
          </a:bodyPr>
          <a:lstStyle>
            <a:lvl1pPr algn="ctr">
              <a:defRPr sz="825" spc="0" baseline="0">
                <a:solidFill>
                  <a:srgbClr val="FFFFFF"/>
                </a:solidFill>
              </a:defRPr>
            </a:lvl1pPr>
          </a:lstStyle>
          <a:p>
            <a:pPr marL="0" lvl="0" indent="0" algn="r" rtl="0">
              <a:spcBef>
                <a:spcPts val="0"/>
              </a:spcBef>
              <a:spcAft>
                <a:spcPts val="0"/>
              </a:spcAft>
              <a:buNone/>
            </a:pPr>
            <a:fld id="{00000000-1234-1234-1234-123412341234}" type="slidenum">
              <a:rPr lang="en" smtClean="0"/>
              <a:t>‹#›</a:t>
            </a:fld>
            <a:endParaRPr lang="en"/>
          </a:p>
        </p:txBody>
      </p:sp>
    </p:spTree>
    <p:extLst>
      <p:ext uri="{BB962C8B-B14F-4D97-AF65-F5344CB8AC3E}">
        <p14:creationId xmlns:p14="http://schemas.microsoft.com/office/powerpoint/2010/main" val="125738471"/>
      </p:ext>
    </p:extLst>
  </p:cSld>
  <p:clrMap bg1="lt1" tx1="dk1" bg2="lt2" tx2="dk2" accent1="accent1" accent2="accent2" accent3="accent3" accent4="accent4" accent5="accent5" accent6="accent6" hlink="hlink" folHlink="folHlink"/>
  <p:sldLayoutIdLst>
    <p:sldLayoutId id="2147483680" r:id="rId1"/>
    <p:sldLayoutId id="2147483681" r:id="rId2"/>
    <p:sldLayoutId id="2147483682" r:id="rId3"/>
    <p:sldLayoutId id="2147483683" r:id="rId4"/>
    <p:sldLayoutId id="2147483684" r:id="rId5"/>
    <p:sldLayoutId id="2147483685" r:id="rId6"/>
    <p:sldLayoutId id="2147483686" r:id="rId7"/>
    <p:sldLayoutId id="2147483687" r:id="rId8"/>
    <p:sldLayoutId id="2147483688" r:id="rId9"/>
    <p:sldLayoutId id="2147483689" r:id="rId10"/>
    <p:sldLayoutId id="2147483690" r:id="rId11"/>
    <p:sldLayoutId id="2147483691" r:id="rId12"/>
  </p:sldLayoutIdLst>
  <p:hf sldNum="0" hdr="0" ftr="0" dt="0"/>
  <p:txStyles>
    <p:titleStyle>
      <a:lvl1pPr algn="ctr" defTabSz="685800" rtl="0" eaLnBrk="1" latinLnBrk="0" hangingPunct="1">
        <a:lnSpc>
          <a:spcPct val="90000"/>
        </a:lnSpc>
        <a:spcBef>
          <a:spcPct val="0"/>
        </a:spcBef>
        <a:buNone/>
        <a:defRPr sz="2100" kern="1200" cap="all" spc="150" baseline="0">
          <a:solidFill>
            <a:srgbClr val="262626"/>
          </a:solidFill>
          <a:latin typeface="+mj-lt"/>
          <a:ea typeface="+mj-ea"/>
          <a:cs typeface="+mj-cs"/>
        </a:defRPr>
      </a:lvl1pPr>
    </p:titleStyle>
    <p:bodyStyle>
      <a:lvl1pPr marL="171450" indent="-171450" algn="l" defTabSz="685800" rtl="0" eaLnBrk="1" latinLnBrk="0" hangingPunct="1">
        <a:lnSpc>
          <a:spcPct val="100000"/>
        </a:lnSpc>
        <a:spcBef>
          <a:spcPts val="750"/>
        </a:spcBef>
        <a:buClr>
          <a:schemeClr val="accent2"/>
        </a:buClr>
        <a:buFont typeface="Arial" panose="020B0604020202020204" pitchFamily="34" charset="0"/>
        <a:buChar char="•"/>
        <a:defRPr sz="1350" kern="1200">
          <a:solidFill>
            <a:schemeClr val="tx1">
              <a:lumMod val="85000"/>
              <a:lumOff val="15000"/>
            </a:schemeClr>
          </a:solidFill>
          <a:latin typeface="+mn-lt"/>
          <a:ea typeface="+mn-ea"/>
          <a:cs typeface="+mn-cs"/>
        </a:defRPr>
      </a:lvl1pPr>
      <a:lvl2pPr marL="342900" indent="-171450" algn="l" defTabSz="685800" rtl="0" eaLnBrk="1" latinLnBrk="0" hangingPunct="1">
        <a:lnSpc>
          <a:spcPct val="100000"/>
        </a:lnSpc>
        <a:spcBef>
          <a:spcPts val="750"/>
        </a:spcBef>
        <a:buClr>
          <a:schemeClr val="accent2"/>
        </a:buClr>
        <a:buFont typeface="Arial" panose="020B0604020202020204" pitchFamily="34" charset="0"/>
        <a:buChar char="•"/>
        <a:defRPr sz="1200" kern="1200">
          <a:solidFill>
            <a:schemeClr val="tx1">
              <a:lumMod val="85000"/>
              <a:lumOff val="15000"/>
            </a:schemeClr>
          </a:solidFill>
          <a:latin typeface="+mn-lt"/>
          <a:ea typeface="+mn-ea"/>
          <a:cs typeface="+mn-cs"/>
        </a:defRPr>
      </a:lvl2pPr>
      <a:lvl3pPr marL="514350" indent="-171450" algn="l" defTabSz="685800" rtl="0" eaLnBrk="1" latinLnBrk="0" hangingPunct="1">
        <a:lnSpc>
          <a:spcPct val="100000"/>
        </a:lnSpc>
        <a:spcBef>
          <a:spcPts val="750"/>
        </a:spcBef>
        <a:buClr>
          <a:schemeClr val="accent2"/>
        </a:buClr>
        <a:buFont typeface="Arial" panose="020B0604020202020204" pitchFamily="34" charset="0"/>
        <a:buChar char="•"/>
        <a:defRPr sz="1200" kern="1200">
          <a:solidFill>
            <a:schemeClr val="tx1">
              <a:lumMod val="85000"/>
              <a:lumOff val="15000"/>
            </a:schemeClr>
          </a:solidFill>
          <a:latin typeface="+mn-lt"/>
          <a:ea typeface="+mn-ea"/>
          <a:cs typeface="+mn-cs"/>
        </a:defRPr>
      </a:lvl3pPr>
      <a:lvl4pPr marL="685800" indent="-171450" algn="l" defTabSz="685800" rtl="0" eaLnBrk="1" latinLnBrk="0" hangingPunct="1">
        <a:lnSpc>
          <a:spcPct val="100000"/>
        </a:lnSpc>
        <a:spcBef>
          <a:spcPts val="750"/>
        </a:spcBef>
        <a:buClr>
          <a:schemeClr val="accent2"/>
        </a:buClr>
        <a:buFont typeface="Arial" panose="020B0604020202020204" pitchFamily="34" charset="0"/>
        <a:buChar char="•"/>
        <a:defRPr sz="1200" kern="1200">
          <a:solidFill>
            <a:schemeClr val="tx1">
              <a:lumMod val="85000"/>
              <a:lumOff val="15000"/>
            </a:schemeClr>
          </a:solidFill>
          <a:latin typeface="+mn-lt"/>
          <a:ea typeface="+mn-ea"/>
          <a:cs typeface="+mn-cs"/>
        </a:defRPr>
      </a:lvl4pPr>
      <a:lvl5pPr marL="857250" indent="-171450" algn="l" defTabSz="685800" rtl="0" eaLnBrk="1" latinLnBrk="0" hangingPunct="1">
        <a:lnSpc>
          <a:spcPct val="100000"/>
        </a:lnSpc>
        <a:spcBef>
          <a:spcPts val="750"/>
        </a:spcBef>
        <a:buClr>
          <a:schemeClr val="accent2"/>
        </a:buClr>
        <a:buFont typeface="Arial" panose="020B0604020202020204" pitchFamily="34" charset="0"/>
        <a:buChar char="•"/>
        <a:defRPr sz="1200" kern="1200">
          <a:solidFill>
            <a:schemeClr val="tx1">
              <a:lumMod val="85000"/>
              <a:lumOff val="15000"/>
            </a:schemeClr>
          </a:solidFill>
          <a:latin typeface="+mn-lt"/>
          <a:ea typeface="+mn-ea"/>
          <a:cs typeface="+mn-cs"/>
        </a:defRPr>
      </a:lvl5pPr>
      <a:lvl6pPr marL="984647" indent="-171450" algn="l" defTabSz="685800" rtl="0" eaLnBrk="1" latinLnBrk="0" hangingPunct="1">
        <a:lnSpc>
          <a:spcPct val="100000"/>
        </a:lnSpc>
        <a:spcBef>
          <a:spcPts val="750"/>
        </a:spcBef>
        <a:buClr>
          <a:schemeClr val="accent2"/>
        </a:buClr>
        <a:buFont typeface="Arial" panose="020B0604020202020204" pitchFamily="34" charset="0"/>
        <a:buChar char="•"/>
        <a:defRPr sz="1200" kern="1200">
          <a:solidFill>
            <a:schemeClr val="tx1"/>
          </a:solidFill>
          <a:latin typeface="+mn-lt"/>
          <a:ea typeface="+mn-ea"/>
          <a:cs typeface="+mn-cs"/>
        </a:defRPr>
      </a:lvl6pPr>
      <a:lvl7pPr marL="1113235" indent="-171450" algn="l" defTabSz="685800" rtl="0" eaLnBrk="1" latinLnBrk="0" hangingPunct="1">
        <a:lnSpc>
          <a:spcPct val="100000"/>
        </a:lnSpc>
        <a:spcBef>
          <a:spcPts val="750"/>
        </a:spcBef>
        <a:buClr>
          <a:schemeClr val="accent2"/>
        </a:buClr>
        <a:buFont typeface="Arial" panose="020B0604020202020204" pitchFamily="34" charset="0"/>
        <a:buChar char="•"/>
        <a:defRPr sz="1200" kern="1200">
          <a:solidFill>
            <a:schemeClr val="tx1"/>
          </a:solidFill>
          <a:latin typeface="+mn-lt"/>
          <a:ea typeface="+mn-ea"/>
          <a:cs typeface="+mn-cs"/>
        </a:defRPr>
      </a:lvl7pPr>
      <a:lvl8pPr marL="1243013" indent="-171450" algn="l" defTabSz="685800" rtl="0" eaLnBrk="1" latinLnBrk="0" hangingPunct="1">
        <a:lnSpc>
          <a:spcPct val="100000"/>
        </a:lnSpc>
        <a:spcBef>
          <a:spcPts val="750"/>
        </a:spcBef>
        <a:buClr>
          <a:schemeClr val="accent2"/>
        </a:buClr>
        <a:buFont typeface="Arial" panose="020B0604020202020204" pitchFamily="34" charset="0"/>
        <a:buChar char="•"/>
        <a:defRPr sz="1200" kern="1200" baseline="0">
          <a:solidFill>
            <a:schemeClr val="tx1"/>
          </a:solidFill>
          <a:latin typeface="+mn-lt"/>
          <a:ea typeface="+mn-ea"/>
          <a:cs typeface="+mn-cs"/>
        </a:defRPr>
      </a:lvl8pPr>
      <a:lvl9pPr marL="1412081" indent="-171450" algn="l" defTabSz="685800" rtl="0" eaLnBrk="1" latinLnBrk="0" hangingPunct="1">
        <a:lnSpc>
          <a:spcPct val="100000"/>
        </a:lnSpc>
        <a:spcBef>
          <a:spcPts val="750"/>
        </a:spcBef>
        <a:buClr>
          <a:schemeClr val="accent2"/>
        </a:buClr>
        <a:buFont typeface="Arial" panose="020B0604020202020204" pitchFamily="34" charset="0"/>
        <a:buChar char="•"/>
        <a:defRPr sz="1200" kern="1200" baseline="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video" Target="../media/media1.mp4"/><Relationship Id="rId1" Type="http://schemas.microsoft.com/office/2007/relationships/media" Target="../media/media1.mp4"/><Relationship Id="rId5" Type="http://schemas.openxmlformats.org/officeDocument/2006/relationships/image" Target="../media/image1.png"/><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12.xml"/><Relationship Id="rId2" Type="http://schemas.openxmlformats.org/officeDocument/2006/relationships/video" Target="../media/media2.mp4"/><Relationship Id="rId1" Type="http://schemas.microsoft.com/office/2007/relationships/media" Target="../media/media2.mp4"/><Relationship Id="rId5" Type="http://schemas.openxmlformats.org/officeDocument/2006/relationships/image" Target="../media/image2.png"/><Relationship Id="rId4"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3" Type="http://schemas.openxmlformats.org/officeDocument/2006/relationships/slideLayout" Target="../slideLayouts/slideLayout12.xml"/><Relationship Id="rId2" Type="http://schemas.openxmlformats.org/officeDocument/2006/relationships/video" Target="../media/media3.mp4"/><Relationship Id="rId1" Type="http://schemas.microsoft.com/office/2007/relationships/media" Target="../media/media3.mp4"/><Relationship Id="rId5" Type="http://schemas.openxmlformats.org/officeDocument/2006/relationships/image" Target="../media/image3.png"/><Relationship Id="rId4"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3" Type="http://schemas.openxmlformats.org/officeDocument/2006/relationships/slideLayout" Target="../slideLayouts/slideLayout12.xml"/><Relationship Id="rId2" Type="http://schemas.openxmlformats.org/officeDocument/2006/relationships/video" Target="../media/media4.mp4"/><Relationship Id="rId1" Type="http://schemas.microsoft.com/office/2007/relationships/media" Target="../media/media4.mp4"/><Relationship Id="rId6" Type="http://schemas.openxmlformats.org/officeDocument/2006/relationships/image" Target="../media/image5.png"/><Relationship Id="rId5" Type="http://schemas.openxmlformats.org/officeDocument/2006/relationships/image" Target="../media/image4.jpeg"/><Relationship Id="rId4"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3" Type="http://schemas.openxmlformats.org/officeDocument/2006/relationships/slideLayout" Target="../slideLayouts/slideLayout12.xml"/><Relationship Id="rId2" Type="http://schemas.openxmlformats.org/officeDocument/2006/relationships/video" Target="../media/media5.mp4"/><Relationship Id="rId1" Type="http://schemas.microsoft.com/office/2007/relationships/media" Target="../media/media5.mp4"/><Relationship Id="rId6" Type="http://schemas.openxmlformats.org/officeDocument/2006/relationships/image" Target="../media/image7.png"/><Relationship Id="rId5" Type="http://schemas.openxmlformats.org/officeDocument/2006/relationships/image" Target="../media/image6.jpeg"/><Relationship Id="rId4"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3" Type="http://schemas.openxmlformats.org/officeDocument/2006/relationships/slideLayout" Target="../slideLayouts/slideLayout12.xml"/><Relationship Id="rId7" Type="http://schemas.openxmlformats.org/officeDocument/2006/relationships/image" Target="../media/image10.png"/><Relationship Id="rId2" Type="http://schemas.openxmlformats.org/officeDocument/2006/relationships/video" Target="../media/media6.mp4"/><Relationship Id="rId1" Type="http://schemas.microsoft.com/office/2007/relationships/media" Target="../media/media6.mp4"/><Relationship Id="rId6" Type="http://schemas.openxmlformats.org/officeDocument/2006/relationships/image" Target="../media/image9.png"/><Relationship Id="rId5" Type="http://schemas.openxmlformats.org/officeDocument/2006/relationships/image" Target="../media/image8.png"/><Relationship Id="rId4"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3" Type="http://schemas.openxmlformats.org/officeDocument/2006/relationships/slideLayout" Target="../slideLayouts/slideLayout12.xml"/><Relationship Id="rId7" Type="http://schemas.openxmlformats.org/officeDocument/2006/relationships/image" Target="../media/image13.png"/><Relationship Id="rId2" Type="http://schemas.openxmlformats.org/officeDocument/2006/relationships/video" Target="../media/media7.mp4"/><Relationship Id="rId1" Type="http://schemas.microsoft.com/office/2007/relationships/media" Target="../media/media7.mp4"/><Relationship Id="rId6" Type="http://schemas.openxmlformats.org/officeDocument/2006/relationships/image" Target="../media/image12.jpeg"/><Relationship Id="rId5" Type="http://schemas.openxmlformats.org/officeDocument/2006/relationships/image" Target="../media/image11.jpeg"/><Relationship Id="rId4"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3" Type="http://schemas.openxmlformats.org/officeDocument/2006/relationships/slideLayout" Target="../slideLayouts/slideLayout12.xml"/><Relationship Id="rId2" Type="http://schemas.openxmlformats.org/officeDocument/2006/relationships/video" Target="../media/media8.mp4"/><Relationship Id="rId1" Type="http://schemas.microsoft.com/office/2007/relationships/media" Target="../media/media8.mp4"/><Relationship Id="rId6" Type="http://schemas.openxmlformats.org/officeDocument/2006/relationships/image" Target="../media/image15.png"/><Relationship Id="rId5" Type="http://schemas.openxmlformats.org/officeDocument/2006/relationships/image" Target="../media/image14.jpeg"/><Relationship Id="rId4"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3" Type="http://schemas.openxmlformats.org/officeDocument/2006/relationships/slideLayout" Target="../slideLayouts/slideLayout12.xml"/><Relationship Id="rId7" Type="http://schemas.openxmlformats.org/officeDocument/2006/relationships/image" Target="../media/image18.png"/><Relationship Id="rId2" Type="http://schemas.openxmlformats.org/officeDocument/2006/relationships/video" Target="../media/media9.mp4"/><Relationship Id="rId1" Type="http://schemas.microsoft.com/office/2007/relationships/media" Target="../media/media9.mp4"/><Relationship Id="rId6" Type="http://schemas.openxmlformats.org/officeDocument/2006/relationships/image" Target="../media/image17.jpeg"/><Relationship Id="rId5" Type="http://schemas.openxmlformats.org/officeDocument/2006/relationships/image" Target="../media/image16.jpeg"/><Relationship Id="rId4"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8" Type="http://schemas.openxmlformats.org/officeDocument/2006/relationships/image" Target="../media/image22.png"/><Relationship Id="rId3" Type="http://schemas.openxmlformats.org/officeDocument/2006/relationships/slideLayout" Target="../slideLayouts/slideLayout12.xml"/><Relationship Id="rId7" Type="http://schemas.openxmlformats.org/officeDocument/2006/relationships/image" Target="../media/image21.png"/><Relationship Id="rId2" Type="http://schemas.openxmlformats.org/officeDocument/2006/relationships/video" Target="../media/media10.mp4"/><Relationship Id="rId1" Type="http://schemas.microsoft.com/office/2007/relationships/media" Target="../media/media10.mp4"/><Relationship Id="rId6" Type="http://schemas.openxmlformats.org/officeDocument/2006/relationships/image" Target="../media/image20.png"/><Relationship Id="rId5" Type="http://schemas.openxmlformats.org/officeDocument/2006/relationships/image" Target="../media/image19.jpg"/><Relationship Id="rId4"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3" Type="http://schemas.openxmlformats.org/officeDocument/2006/relationships/slideLayout" Target="../slideLayouts/slideLayout12.xml"/><Relationship Id="rId2" Type="http://schemas.openxmlformats.org/officeDocument/2006/relationships/video" Target="../media/media11.mp4"/><Relationship Id="rId1" Type="http://schemas.microsoft.com/office/2007/relationships/media" Target="../media/media11.mp4"/><Relationship Id="rId5" Type="http://schemas.openxmlformats.org/officeDocument/2006/relationships/image" Target="../media/image23.png"/><Relationship Id="rId4"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3" Type="http://schemas.openxmlformats.org/officeDocument/2006/relationships/slideLayout" Target="../slideLayouts/slideLayout12.xml"/><Relationship Id="rId2" Type="http://schemas.openxmlformats.org/officeDocument/2006/relationships/video" Target="../media/media12.mp4"/><Relationship Id="rId1" Type="http://schemas.microsoft.com/office/2007/relationships/media" Target="../media/media12.mp4"/><Relationship Id="rId5" Type="http://schemas.openxmlformats.org/officeDocument/2006/relationships/image" Target="../media/image24.png"/><Relationship Id="rId4" Type="http://schemas.openxmlformats.org/officeDocument/2006/relationships/notesSlide" Target="../notesSlides/notesSlide1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accent2"/>
        </a:solidFill>
        <a:effectLst/>
      </p:bgPr>
    </p:bg>
    <p:spTree>
      <p:nvGrpSpPr>
        <p:cNvPr id="1" name="Shape 53"/>
        <p:cNvGrpSpPr/>
        <p:nvPr/>
      </p:nvGrpSpPr>
      <p:grpSpPr>
        <a:xfrm>
          <a:off x="0" y="0"/>
          <a:ext cx="0" cy="0"/>
          <a:chOff x="0" y="0"/>
          <a:chExt cx="0" cy="0"/>
        </a:xfrm>
      </p:grpSpPr>
      <p:sp>
        <p:nvSpPr>
          <p:cNvPr id="54" name="Google Shape;54;p13"/>
          <p:cNvSpPr txBox="1">
            <a:spLocks noGrp="1"/>
          </p:cNvSpPr>
          <p:nvPr>
            <p:ph type="ctrTitle"/>
          </p:nvPr>
        </p:nvSpPr>
        <p:spPr>
          <a:xfrm>
            <a:off x="4123942" y="741555"/>
            <a:ext cx="4416566" cy="3660389"/>
          </a:xfrm>
          <a:prstGeom prst="rect">
            <a:avLst/>
          </a:prstGeom>
          <a:noFill/>
          <a:ln>
            <a:noFill/>
          </a:ln>
        </p:spPr>
        <p:txBody>
          <a:bodyPr spcFirstLastPara="1" wrap="square" lIns="91425" tIns="91425" rIns="91425" bIns="91425" anchorCtr="0">
            <a:normAutofit/>
          </a:bodyPr>
          <a:lstStyle/>
          <a:p>
            <a:pPr marL="0" lvl="0" indent="0" algn="l" rtl="0">
              <a:spcBef>
                <a:spcPts val="0"/>
              </a:spcBef>
              <a:spcAft>
                <a:spcPts val="0"/>
              </a:spcAft>
              <a:buNone/>
            </a:pPr>
            <a:r>
              <a:rPr lang="en-US" sz="3600" b="1">
                <a:solidFill>
                  <a:schemeClr val="tx1"/>
                </a:solidFill>
              </a:rPr>
              <a:t>Predicting Breast Cancer Diagnosis in Masses</a:t>
            </a:r>
          </a:p>
        </p:txBody>
      </p:sp>
      <p:sp>
        <p:nvSpPr>
          <p:cNvPr id="58" name="Rectangle 59">
            <a:extLst>
              <a:ext uri="{FF2B5EF4-FFF2-40B4-BE49-F238E27FC236}">
                <a16:creationId xmlns:a16="http://schemas.microsoft.com/office/drawing/2014/main" id="{6E5BD17F-C95C-40ED-8D04-03295D46FD2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078992" cy="5143500"/>
          </a:xfrm>
          <a:prstGeom prst="rect">
            <a:avLst/>
          </a:prstGeom>
          <a:solidFill>
            <a:schemeClr val="bg2">
              <a:alpha val="80000"/>
            </a:schemeClr>
          </a:solidFill>
          <a:ln>
            <a:noFill/>
          </a:ln>
        </p:spPr>
        <p:style>
          <a:lnRef idx="2">
            <a:schemeClr val="accent1">
              <a:shade val="50000"/>
            </a:schemeClr>
          </a:lnRef>
          <a:fillRef idx="1003">
            <a:schemeClr val="lt1"/>
          </a:fillRef>
          <a:effectRef idx="0">
            <a:schemeClr val="accent1"/>
          </a:effectRef>
          <a:fontRef idx="minor">
            <a:schemeClr val="lt1"/>
          </a:fontRef>
        </p:style>
        <p:txBody>
          <a:bodyPr rtlCol="0" anchor="ctr"/>
          <a:lstStyle/>
          <a:p>
            <a:pPr algn="ctr"/>
            <a:endParaRPr lang="en-US">
              <a:solidFill>
                <a:schemeClr val="accent2"/>
              </a:solidFill>
            </a:endParaRPr>
          </a:p>
        </p:txBody>
      </p:sp>
      <p:sp>
        <p:nvSpPr>
          <p:cNvPr id="66" name="Rectangle 61">
            <a:extLst>
              <a:ext uri="{FF2B5EF4-FFF2-40B4-BE49-F238E27FC236}">
                <a16:creationId xmlns:a16="http://schemas.microsoft.com/office/drawing/2014/main" id="{4203DEB5-0B19-4F8E-84E2-00F5861C96F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78992" y="0"/>
            <a:ext cx="2411730" cy="5143500"/>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5" name="Google Shape;55;p13"/>
          <p:cNvSpPr txBox="1">
            <a:spLocks noGrp="1"/>
          </p:cNvSpPr>
          <p:nvPr>
            <p:ph type="subTitle" idx="1"/>
          </p:nvPr>
        </p:nvSpPr>
        <p:spPr>
          <a:xfrm>
            <a:off x="1400775" y="1505415"/>
            <a:ext cx="1768164" cy="2132670"/>
          </a:xfrm>
          <a:prstGeom prst="rect">
            <a:avLst/>
          </a:prstGeom>
        </p:spPr>
        <p:txBody>
          <a:bodyPr spcFirstLastPara="1" lIns="91425" tIns="91425" rIns="91425" bIns="91425" anchor="ctr" anchorCtr="0">
            <a:normAutofit/>
          </a:bodyPr>
          <a:lstStyle/>
          <a:p>
            <a:pPr marL="0" lvl="0" indent="0" algn="r" rtl="0">
              <a:spcBef>
                <a:spcPts val="0"/>
              </a:spcBef>
              <a:spcAft>
                <a:spcPts val="600"/>
              </a:spcAft>
              <a:buNone/>
            </a:pPr>
            <a:r>
              <a:rPr lang="en-US">
                <a:solidFill>
                  <a:srgbClr val="FFFFFF"/>
                </a:solidFill>
              </a:rPr>
              <a:t>Caitlin Styles, Sharon Romero, Robert Ford</a:t>
            </a:r>
          </a:p>
        </p:txBody>
      </p:sp>
      <p:pic>
        <p:nvPicPr>
          <p:cNvPr id="14" name="Video 13">
            <a:hlinkClick r:id="" action="ppaction://media"/>
            <a:extLst>
              <a:ext uri="{FF2B5EF4-FFF2-40B4-BE49-F238E27FC236}">
                <a16:creationId xmlns:a16="http://schemas.microsoft.com/office/drawing/2014/main" id="{875D7228-C9F1-CD48-CDF2-B0549BC3CD86}"/>
              </a:ext>
            </a:extLst>
          </p:cNvPr>
          <p:cNvPicPr>
            <a:picLocks noChangeAspect="1"/>
          </p:cNvPicPr>
          <p:nvPr>
            <a:videoFile r:link="rId2"/>
            <p:extLst>
              <p:ext uri="{DAA4B4D4-6D71-4841-9C94-3DE7FCFB9230}">
                <p14:media xmlns:p14="http://schemas.microsoft.com/office/powerpoint/2010/main" r:embed="rId1"/>
              </p:ext>
              <p:ext uri="{42D2F446-02D8-4167-A562-619A0277C38B}">
                <p15:isNarration xmlns:p15="http://schemas.microsoft.com/office/powerpoint/2012/main" val="1"/>
              </p:ext>
            </p:extLst>
          </p:nvPr>
        </p:nvPicPr>
        <p:blipFill>
          <a:blip r:embed="rId5"/>
          <a:srcRect l="21875" r="21875"/>
          <a:stretch>
            <a:fillRect/>
          </a:stretch>
        </p:blipFill>
        <p:spPr>
          <a:xfrm>
            <a:off x="7539228" y="3538728"/>
            <a:ext cx="1543050" cy="1543050"/>
          </a:xfrm>
          <a:prstGeom prst="ellipse">
            <a:avLst/>
          </a:prstGeom>
        </p:spPr>
      </p:pic>
    </p:spTree>
  </p:cSld>
  <p:clrMapOvr>
    <a:masterClrMapping/>
  </p:clrMapOvr>
  <mc:AlternateContent xmlns:mc="http://schemas.openxmlformats.org/markup-compatibility/2006">
    <mc:Choice xmlns:p14="http://schemas.microsoft.com/office/powerpoint/2010/main" Requires="p14">
      <p:transition spd="slow" p14:dur="2000" advTm="33440"/>
    </mc:Choice>
    <mc:Fallback>
      <p:transition spd="slow" advTm="3344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14"/>
                </p:tgtEl>
              </p:cMediaNode>
            </p:video>
            <p:seq concurrent="1" nextAc="seek">
              <p:cTn id="8" restart="whenNotActive" fill="hold" evtFilter="cancelBubble" nodeType="interactiveSeq">
                <p:stCondLst>
                  <p:cond evt="onClick" delay="0">
                    <p:tgtEl>
                      <p:spTgt spid="1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14"/>
                                        </p:tgtEl>
                                      </p:cBhvr>
                                    </p:cmd>
                                  </p:childTnLst>
                                </p:cTn>
                              </p:par>
                            </p:childTnLst>
                          </p:cTn>
                        </p:par>
                      </p:childTnLst>
                    </p:cTn>
                  </p:par>
                </p:childTnLst>
              </p:cTn>
              <p:nextCondLst>
                <p:cond evt="onClick" delay="0">
                  <p:tgtEl>
                    <p:spTgt spid="14"/>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Shape 59"/>
        <p:cNvGrpSpPr/>
        <p:nvPr/>
      </p:nvGrpSpPr>
      <p:grpSpPr>
        <a:xfrm>
          <a:off x="0" y="0"/>
          <a:ext cx="0" cy="0"/>
          <a:chOff x="0" y="0"/>
          <a:chExt cx="0" cy="0"/>
        </a:xfrm>
      </p:grpSpPr>
      <p:sp>
        <p:nvSpPr>
          <p:cNvPr id="72" name="Rectangle 65">
            <a:extLst>
              <a:ext uri="{FF2B5EF4-FFF2-40B4-BE49-F238E27FC236}">
                <a16:creationId xmlns:a16="http://schemas.microsoft.com/office/drawing/2014/main" id="{2AEFFFF2-9EB4-4B6C-B9F8-2BA3EF89A21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2302629" cy="51435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73" name="Rectangle 67">
            <a:extLst>
              <a:ext uri="{FF2B5EF4-FFF2-40B4-BE49-F238E27FC236}">
                <a16:creationId xmlns:a16="http://schemas.microsoft.com/office/drawing/2014/main" id="{0D65299F-028F-4AFC-B46A-8DB33E20FE4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302629" y="0"/>
            <a:ext cx="6841371" cy="51435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4" name="Oval 69">
            <a:extLst>
              <a:ext uri="{FF2B5EF4-FFF2-40B4-BE49-F238E27FC236}">
                <a16:creationId xmlns:a16="http://schemas.microsoft.com/office/drawing/2014/main" id="{BAC87F6E-526A-49B5-995D-42DB656594C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38067" y="1082276"/>
            <a:ext cx="2978949" cy="2978947"/>
          </a:xfrm>
          <a:prstGeom prst="ellipse">
            <a:avLst/>
          </a:prstGeom>
          <a:solidFill>
            <a:srgbClr val="FFFFFF"/>
          </a:solidFill>
          <a:ln w="31750">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 name="Google Shape;60;p14"/>
          <p:cNvSpPr txBox="1">
            <a:spLocks noGrp="1"/>
          </p:cNvSpPr>
          <p:nvPr>
            <p:ph type="title"/>
          </p:nvPr>
        </p:nvSpPr>
        <p:spPr>
          <a:xfrm>
            <a:off x="945654" y="1189863"/>
            <a:ext cx="2763774" cy="2763774"/>
          </a:xfrm>
          <a:prstGeom prst="ellipse">
            <a:avLst/>
          </a:prstGeom>
          <a:solidFill>
            <a:schemeClr val="accent2">
              <a:lumMod val="75000"/>
            </a:schemeClr>
          </a:solidFill>
          <a:ln>
            <a:noFill/>
          </a:ln>
        </p:spPr>
        <p:txBody>
          <a:bodyPr spcFirstLastPara="1" vert="horz" lIns="182880" tIns="182880" rIns="182880" bIns="182880" rtlCol="0" anchor="ctr" anchorCtr="0">
            <a:normAutofit/>
          </a:bodyPr>
          <a:lstStyle/>
          <a:p>
            <a:pPr marL="0" lvl="0" indent="0" defTabSz="914400">
              <a:spcBef>
                <a:spcPct val="0"/>
              </a:spcBef>
              <a:spcAft>
                <a:spcPts val="0"/>
              </a:spcAft>
            </a:pPr>
            <a:r>
              <a:rPr lang="en-US" sz="1800" b="1" kern="1200" cap="all" spc="200" baseline="0">
                <a:solidFill>
                  <a:srgbClr val="FFFFFF"/>
                </a:solidFill>
                <a:latin typeface="+mj-lt"/>
                <a:ea typeface="+mj-ea"/>
                <a:cs typeface="+mj-cs"/>
              </a:rPr>
              <a:t>Research Problem and Objective</a:t>
            </a:r>
          </a:p>
        </p:txBody>
      </p:sp>
      <p:sp>
        <p:nvSpPr>
          <p:cNvPr id="61" name="Google Shape;61;p14"/>
          <p:cNvSpPr txBox="1">
            <a:spLocks noGrp="1"/>
          </p:cNvSpPr>
          <p:nvPr>
            <p:ph type="body" idx="1"/>
          </p:nvPr>
        </p:nvSpPr>
        <p:spPr>
          <a:xfrm>
            <a:off x="4193771" y="1051560"/>
            <a:ext cx="3990522" cy="3040380"/>
          </a:xfrm>
          <a:prstGeom prst="rect">
            <a:avLst/>
          </a:prstGeom>
        </p:spPr>
        <p:txBody>
          <a:bodyPr spcFirstLastPara="1" vert="horz" lIns="91440" tIns="45720" rIns="91440" bIns="45720" rtlCol="0" anchor="ctr" anchorCtr="0">
            <a:normAutofit/>
          </a:bodyPr>
          <a:lstStyle/>
          <a:p>
            <a:pPr marL="0" lvl="0" indent="-228600" defTabSz="914400">
              <a:lnSpc>
                <a:spcPct val="90000"/>
              </a:lnSpc>
              <a:spcBef>
                <a:spcPts val="1000"/>
              </a:spcBef>
              <a:buFont typeface="Arial" panose="020B0604020202020204" pitchFamily="34" charset="0"/>
              <a:buChar char="•"/>
            </a:pPr>
            <a:r>
              <a:rPr lang="en-US" u="sng" dirty="0">
                <a:solidFill>
                  <a:schemeClr val="tx2"/>
                </a:solidFill>
              </a:rPr>
              <a:t>Background</a:t>
            </a:r>
            <a:r>
              <a:rPr lang="en-US" dirty="0">
                <a:solidFill>
                  <a:schemeClr val="tx2"/>
                </a:solidFill>
              </a:rPr>
              <a:t>.  Masses in the breast can be either Benign and Malignant. Malignant = Cancer</a:t>
            </a:r>
          </a:p>
          <a:p>
            <a:pPr marL="0" lvl="0" indent="-228600" defTabSz="914400">
              <a:lnSpc>
                <a:spcPct val="90000"/>
              </a:lnSpc>
              <a:spcBef>
                <a:spcPts val="1000"/>
              </a:spcBef>
              <a:buFont typeface="Arial" panose="020B0604020202020204" pitchFamily="34" charset="0"/>
              <a:buChar char="•"/>
            </a:pPr>
            <a:r>
              <a:rPr lang="en-US" u="sng" dirty="0">
                <a:solidFill>
                  <a:schemeClr val="tx2"/>
                </a:solidFill>
              </a:rPr>
              <a:t>Problem</a:t>
            </a:r>
            <a:r>
              <a:rPr lang="en-US" dirty="0">
                <a:solidFill>
                  <a:schemeClr val="tx2"/>
                </a:solidFill>
              </a:rPr>
              <a:t>.  Untreated malignant mass (false negative) can lead to death. Treatment of a benign mass (false positive) should be avoided.</a:t>
            </a:r>
          </a:p>
          <a:p>
            <a:pPr marL="0" lvl="0" indent="-228600" defTabSz="914400">
              <a:lnSpc>
                <a:spcPct val="90000"/>
              </a:lnSpc>
              <a:spcBef>
                <a:spcPts val="1000"/>
              </a:spcBef>
              <a:spcAft>
                <a:spcPts val="1200"/>
              </a:spcAft>
              <a:buFont typeface="Arial" panose="020B0604020202020204" pitchFamily="34" charset="0"/>
              <a:buChar char="•"/>
            </a:pPr>
            <a:r>
              <a:rPr lang="en-US" b="1" u="sng" dirty="0">
                <a:solidFill>
                  <a:schemeClr val="tx2"/>
                </a:solidFill>
              </a:rPr>
              <a:t>Goal:</a:t>
            </a:r>
            <a:r>
              <a:rPr lang="en-US" dirty="0">
                <a:solidFill>
                  <a:schemeClr val="tx2"/>
                </a:solidFill>
              </a:rPr>
              <a:t> Build a model to diagnose masses as either benign or malignant.</a:t>
            </a:r>
          </a:p>
        </p:txBody>
      </p:sp>
      <p:pic>
        <p:nvPicPr>
          <p:cNvPr id="14" name="Video 13">
            <a:hlinkClick r:id="" action="ppaction://media"/>
            <a:extLst>
              <a:ext uri="{FF2B5EF4-FFF2-40B4-BE49-F238E27FC236}">
                <a16:creationId xmlns:a16="http://schemas.microsoft.com/office/drawing/2014/main" id="{FC22F087-85FA-7FDF-296F-1C15C85D4B16}"/>
              </a:ext>
            </a:extLst>
          </p:cNvPr>
          <p:cNvPicPr>
            <a:picLocks noChangeAspect="1"/>
          </p:cNvPicPr>
          <p:nvPr>
            <a:videoFile r:link="rId2"/>
            <p:extLst>
              <p:ext uri="{DAA4B4D4-6D71-4841-9C94-3DE7FCFB9230}">
                <p14:media xmlns:p14="http://schemas.microsoft.com/office/powerpoint/2010/main" r:embed="rId1"/>
              </p:ext>
              <p:ext uri="{42D2F446-02D8-4167-A562-619A0277C38B}">
                <p15:isNarration xmlns:p15="http://schemas.microsoft.com/office/powerpoint/2012/main" val="1"/>
              </p:ext>
            </p:extLst>
          </p:nvPr>
        </p:nvPicPr>
        <p:blipFill>
          <a:blip r:embed="rId5"/>
          <a:srcRect l="21875" r="21875"/>
          <a:stretch>
            <a:fillRect/>
          </a:stretch>
        </p:blipFill>
        <p:spPr>
          <a:xfrm>
            <a:off x="7539228" y="3538728"/>
            <a:ext cx="1543050" cy="1543050"/>
          </a:xfrm>
          <a:prstGeom prst="ellipse">
            <a:avLst/>
          </a:prstGeom>
        </p:spPr>
      </p:pic>
    </p:spTree>
  </p:cSld>
  <p:clrMapOvr>
    <a:masterClrMapping/>
  </p:clrMapOvr>
  <mc:AlternateContent xmlns:mc="http://schemas.openxmlformats.org/markup-compatibility/2006">
    <mc:Choice xmlns:p14="http://schemas.microsoft.com/office/powerpoint/2010/main" Requires="p14">
      <p:transition spd="slow" p14:dur="2000" advTm="37491"/>
    </mc:Choice>
    <mc:Fallback>
      <p:transition spd="slow" advTm="37491"/>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14"/>
                </p:tgtEl>
              </p:cMediaNode>
            </p:video>
            <p:seq concurrent="1" nextAc="seek">
              <p:cTn id="8" restart="whenNotActive" fill="hold" evtFilter="cancelBubble" nodeType="interactiveSeq">
                <p:stCondLst>
                  <p:cond evt="onClick" delay="0">
                    <p:tgtEl>
                      <p:spTgt spid="1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14"/>
                                        </p:tgtEl>
                                      </p:cBhvr>
                                    </p:cmd>
                                  </p:childTnLst>
                                </p:cTn>
                              </p:par>
                            </p:childTnLst>
                          </p:cTn>
                        </p:par>
                      </p:childTnLst>
                    </p:cTn>
                  </p:par>
                </p:childTnLst>
              </p:cTn>
              <p:nextCondLst>
                <p:cond evt="onClick" delay="0">
                  <p:tgtEl>
                    <p:spTgt spid="14"/>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Shape 65"/>
        <p:cNvGrpSpPr/>
        <p:nvPr/>
      </p:nvGrpSpPr>
      <p:grpSpPr>
        <a:xfrm>
          <a:off x="0" y="0"/>
          <a:ext cx="0" cy="0"/>
          <a:chOff x="0" y="0"/>
          <a:chExt cx="0" cy="0"/>
        </a:xfrm>
      </p:grpSpPr>
      <p:sp useBgFill="1">
        <p:nvSpPr>
          <p:cNvPr id="100" name="Rectangle 99">
            <a:extLst>
              <a:ext uri="{FF2B5EF4-FFF2-40B4-BE49-F238E27FC236}">
                <a16:creationId xmlns:a16="http://schemas.microsoft.com/office/drawing/2014/main" id="{1660E788-AFA9-4A1B-9991-6AA74632A15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3999" cy="51435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2" name="Rectangle 101">
            <a:extLst>
              <a:ext uri="{FF2B5EF4-FFF2-40B4-BE49-F238E27FC236}">
                <a16:creationId xmlns:a16="http://schemas.microsoft.com/office/drawing/2014/main" id="{867D4867-5BA7-4462-B2F6-A23F4A622AA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3490722" cy="5143500"/>
          </a:xfrm>
          <a:prstGeom prst="rect">
            <a:avLst/>
          </a:prstGeom>
          <a:solidFill>
            <a:schemeClr val="tx2"/>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a:p>
        </p:txBody>
      </p:sp>
      <p:sp>
        <p:nvSpPr>
          <p:cNvPr id="66" name="Google Shape;66;p15"/>
          <p:cNvSpPr txBox="1">
            <a:spLocks noGrp="1"/>
          </p:cNvSpPr>
          <p:nvPr>
            <p:ph type="title"/>
          </p:nvPr>
        </p:nvSpPr>
        <p:spPr>
          <a:xfrm>
            <a:off x="482600" y="482600"/>
            <a:ext cx="2522980" cy="1296033"/>
          </a:xfrm>
          <a:prstGeom prst="rect">
            <a:avLst/>
          </a:prstGeom>
          <a:noFill/>
          <a:ln>
            <a:solidFill>
              <a:schemeClr val="bg1"/>
            </a:solidFill>
          </a:ln>
        </p:spPr>
        <p:txBody>
          <a:bodyPr spcFirstLastPara="1" vert="horz" wrap="square" lIns="182880" tIns="182880" rIns="182880" bIns="182880" rtlCol="0" anchor="ctr" anchorCtr="0">
            <a:normAutofit/>
          </a:bodyPr>
          <a:lstStyle/>
          <a:p>
            <a:pPr marL="0" lvl="0" indent="0" defTabSz="914400">
              <a:spcBef>
                <a:spcPct val="0"/>
              </a:spcBef>
              <a:spcAft>
                <a:spcPts val="0"/>
              </a:spcAft>
            </a:pPr>
            <a:r>
              <a:rPr lang="en-US" sz="2000" b="1" spc="200">
                <a:solidFill>
                  <a:schemeClr val="bg1"/>
                </a:solidFill>
              </a:rPr>
              <a:t>Data Description</a:t>
            </a:r>
          </a:p>
        </p:txBody>
      </p:sp>
      <p:sp>
        <p:nvSpPr>
          <p:cNvPr id="67" name="Google Shape;67;p15"/>
          <p:cNvSpPr txBox="1">
            <a:spLocks noGrp="1"/>
          </p:cNvSpPr>
          <p:nvPr>
            <p:ph type="body" idx="1"/>
          </p:nvPr>
        </p:nvSpPr>
        <p:spPr>
          <a:xfrm>
            <a:off x="482601" y="1978533"/>
            <a:ext cx="2522980" cy="2561716"/>
          </a:xfrm>
          <a:prstGeom prst="rect">
            <a:avLst/>
          </a:prstGeom>
        </p:spPr>
        <p:txBody>
          <a:bodyPr spcFirstLastPara="1" vert="horz" lIns="91440" tIns="45720" rIns="91440" bIns="45720" rtlCol="0" anchorCtr="0">
            <a:normAutofit/>
          </a:bodyPr>
          <a:lstStyle/>
          <a:p>
            <a:pPr marL="0" lvl="0" indent="-228600" defTabSz="914400">
              <a:spcBef>
                <a:spcPts val="1000"/>
              </a:spcBef>
              <a:spcAft>
                <a:spcPts val="0"/>
              </a:spcAft>
              <a:buFont typeface="Arial" panose="020B0604020202020204" pitchFamily="34" charset="0"/>
              <a:buChar char="•"/>
            </a:pPr>
            <a:r>
              <a:rPr lang="en-US" dirty="0">
                <a:solidFill>
                  <a:schemeClr val="bg1"/>
                </a:solidFill>
              </a:rPr>
              <a:t>Original dataset: 32 attributes; 569 records.</a:t>
            </a:r>
          </a:p>
          <a:p>
            <a:pPr marL="0" lvl="0" indent="-228600" defTabSz="914400">
              <a:spcBef>
                <a:spcPts val="1000"/>
              </a:spcBef>
              <a:spcAft>
                <a:spcPts val="0"/>
              </a:spcAft>
              <a:buFont typeface="Arial" panose="020B0604020202020204" pitchFamily="34" charset="0"/>
              <a:buChar char="•"/>
            </a:pPr>
            <a:r>
              <a:rPr lang="en-US" dirty="0">
                <a:solidFill>
                  <a:schemeClr val="bg1"/>
                </a:solidFill>
              </a:rPr>
              <a:t>Independent Variables: continuous measurements.</a:t>
            </a:r>
          </a:p>
          <a:p>
            <a:pPr marL="0" lvl="0" indent="-228600" defTabSz="914400">
              <a:spcBef>
                <a:spcPts val="1000"/>
              </a:spcBef>
              <a:spcAft>
                <a:spcPts val="0"/>
              </a:spcAft>
              <a:buFont typeface="Arial" panose="020B0604020202020204" pitchFamily="34" charset="0"/>
              <a:buChar char="•"/>
            </a:pPr>
            <a:r>
              <a:rPr lang="en-US" dirty="0">
                <a:solidFill>
                  <a:schemeClr val="bg1"/>
                </a:solidFill>
              </a:rPr>
              <a:t>Dependent Variable: diagnosis of benign or malignant.</a:t>
            </a:r>
          </a:p>
          <a:p>
            <a:pPr marL="0" lvl="0" indent="-228600" defTabSz="914400">
              <a:spcBef>
                <a:spcPts val="1000"/>
              </a:spcBef>
              <a:spcAft>
                <a:spcPts val="1200"/>
              </a:spcAft>
              <a:buFont typeface="Arial" panose="020B0604020202020204" pitchFamily="34" charset="0"/>
              <a:buChar char="•"/>
            </a:pPr>
            <a:endParaRPr lang="en-US" dirty="0">
              <a:solidFill>
                <a:schemeClr val="bg1"/>
              </a:solidFill>
            </a:endParaRPr>
          </a:p>
        </p:txBody>
      </p:sp>
      <p:graphicFrame>
        <p:nvGraphicFramePr>
          <p:cNvPr id="68" name="Google Shape;68;p15"/>
          <p:cNvGraphicFramePr/>
          <p:nvPr>
            <p:extLst>
              <p:ext uri="{D42A27DB-BD31-4B8C-83A1-F6EECF244321}">
                <p14:modId xmlns:p14="http://schemas.microsoft.com/office/powerpoint/2010/main" val="2269483231"/>
              </p:ext>
            </p:extLst>
          </p:nvPr>
        </p:nvGraphicFramePr>
        <p:xfrm>
          <a:off x="3973322" y="1032691"/>
          <a:ext cx="4688078" cy="2957469"/>
        </p:xfrm>
        <a:graphic>
          <a:graphicData uri="http://schemas.openxmlformats.org/drawingml/2006/table">
            <a:tbl>
              <a:tblPr>
                <a:tableStyleId>{8EC20E35-A176-4012-BC5E-935CFFF8708E}</a:tableStyleId>
              </a:tblPr>
              <a:tblGrid>
                <a:gridCol w="689137">
                  <a:extLst>
                    <a:ext uri="{9D8B030D-6E8A-4147-A177-3AD203B41FA5}">
                      <a16:colId xmlns:a16="http://schemas.microsoft.com/office/drawing/2014/main" val="20000"/>
                    </a:ext>
                  </a:extLst>
                </a:gridCol>
                <a:gridCol w="1349454">
                  <a:extLst>
                    <a:ext uri="{9D8B030D-6E8A-4147-A177-3AD203B41FA5}">
                      <a16:colId xmlns:a16="http://schemas.microsoft.com/office/drawing/2014/main" val="20001"/>
                    </a:ext>
                  </a:extLst>
                </a:gridCol>
                <a:gridCol w="1205310">
                  <a:extLst>
                    <a:ext uri="{9D8B030D-6E8A-4147-A177-3AD203B41FA5}">
                      <a16:colId xmlns:a16="http://schemas.microsoft.com/office/drawing/2014/main" val="20002"/>
                    </a:ext>
                  </a:extLst>
                </a:gridCol>
                <a:gridCol w="1444177">
                  <a:extLst>
                    <a:ext uri="{9D8B030D-6E8A-4147-A177-3AD203B41FA5}">
                      <a16:colId xmlns:a16="http://schemas.microsoft.com/office/drawing/2014/main" val="20003"/>
                    </a:ext>
                  </a:extLst>
                </a:gridCol>
              </a:tblGrid>
              <a:tr h="282568">
                <a:tc>
                  <a:txBody>
                    <a:bodyPr/>
                    <a:lstStyle/>
                    <a:p>
                      <a:pPr marL="0" lvl="0" indent="0" algn="l" rtl="0">
                        <a:spcBef>
                          <a:spcPts val="0"/>
                        </a:spcBef>
                        <a:spcAft>
                          <a:spcPts val="0"/>
                        </a:spcAft>
                        <a:buNone/>
                      </a:pPr>
                      <a:r>
                        <a:rPr lang="en" sz="900"/>
                        <a:t>ID</a:t>
                      </a:r>
                      <a:endParaRPr sz="900"/>
                    </a:p>
                  </a:txBody>
                  <a:tcPr marL="59575" marR="59575" marT="59575" marB="59575"/>
                </a:tc>
                <a:tc>
                  <a:txBody>
                    <a:bodyPr/>
                    <a:lstStyle/>
                    <a:p>
                      <a:pPr marL="0" lvl="0" indent="0" algn="l" rtl="0">
                        <a:spcBef>
                          <a:spcPts val="0"/>
                        </a:spcBef>
                        <a:spcAft>
                          <a:spcPts val="0"/>
                        </a:spcAft>
                        <a:buNone/>
                      </a:pPr>
                      <a:r>
                        <a:rPr lang="en" sz="900"/>
                        <a:t>Radius_mean</a:t>
                      </a:r>
                      <a:endParaRPr sz="900"/>
                    </a:p>
                  </a:txBody>
                  <a:tcPr marL="59575" marR="59575" marT="59575" marB="59575"/>
                </a:tc>
                <a:tc>
                  <a:txBody>
                    <a:bodyPr/>
                    <a:lstStyle/>
                    <a:p>
                      <a:pPr marL="0" lvl="0" indent="0" algn="l" rtl="0">
                        <a:spcBef>
                          <a:spcPts val="0"/>
                        </a:spcBef>
                        <a:spcAft>
                          <a:spcPts val="0"/>
                        </a:spcAft>
                        <a:buNone/>
                      </a:pPr>
                      <a:r>
                        <a:rPr lang="en" sz="900"/>
                        <a:t>Radius_se</a:t>
                      </a:r>
                      <a:endParaRPr sz="900"/>
                    </a:p>
                  </a:txBody>
                  <a:tcPr marL="59575" marR="59575" marT="59575" marB="59575"/>
                </a:tc>
                <a:tc>
                  <a:txBody>
                    <a:bodyPr/>
                    <a:lstStyle/>
                    <a:p>
                      <a:pPr marL="0" lvl="0" indent="0" algn="l" rtl="0">
                        <a:spcBef>
                          <a:spcPts val="0"/>
                        </a:spcBef>
                        <a:spcAft>
                          <a:spcPts val="0"/>
                        </a:spcAft>
                        <a:buNone/>
                      </a:pPr>
                      <a:r>
                        <a:rPr lang="en" sz="900"/>
                        <a:t>Radius_worst</a:t>
                      </a:r>
                      <a:endParaRPr sz="900"/>
                    </a:p>
                  </a:txBody>
                  <a:tcPr marL="59575" marR="59575" marT="59575" marB="59575"/>
                </a:tc>
                <a:extLst>
                  <a:ext uri="{0D108BD9-81ED-4DB2-BD59-A6C34878D82A}">
                    <a16:rowId xmlns:a16="http://schemas.microsoft.com/office/drawing/2014/main" val="10000"/>
                  </a:ext>
                </a:extLst>
              </a:tr>
              <a:tr h="282568">
                <a:tc>
                  <a:txBody>
                    <a:bodyPr/>
                    <a:lstStyle/>
                    <a:p>
                      <a:pPr marL="0" lvl="0" indent="0" algn="l" rtl="0">
                        <a:spcBef>
                          <a:spcPts val="0"/>
                        </a:spcBef>
                        <a:spcAft>
                          <a:spcPts val="0"/>
                        </a:spcAft>
                        <a:buNone/>
                      </a:pPr>
                      <a:r>
                        <a:rPr lang="en" sz="900"/>
                        <a:t>Diagnosis</a:t>
                      </a:r>
                      <a:endParaRPr sz="900"/>
                    </a:p>
                  </a:txBody>
                  <a:tcPr marL="59575" marR="59575" marT="59575" marB="59575"/>
                </a:tc>
                <a:tc>
                  <a:txBody>
                    <a:bodyPr/>
                    <a:lstStyle/>
                    <a:p>
                      <a:pPr marL="0" lvl="0" indent="0" algn="l" rtl="0">
                        <a:spcBef>
                          <a:spcPts val="0"/>
                        </a:spcBef>
                        <a:spcAft>
                          <a:spcPts val="0"/>
                        </a:spcAft>
                        <a:buNone/>
                      </a:pPr>
                      <a:r>
                        <a:rPr lang="en" sz="900"/>
                        <a:t>Texture_mean</a:t>
                      </a:r>
                      <a:endParaRPr sz="900"/>
                    </a:p>
                  </a:txBody>
                  <a:tcPr marL="59575" marR="59575" marT="59575" marB="59575"/>
                </a:tc>
                <a:tc>
                  <a:txBody>
                    <a:bodyPr/>
                    <a:lstStyle/>
                    <a:p>
                      <a:pPr marL="0" lvl="0" indent="0" algn="l" rtl="0">
                        <a:spcBef>
                          <a:spcPts val="0"/>
                        </a:spcBef>
                        <a:spcAft>
                          <a:spcPts val="0"/>
                        </a:spcAft>
                        <a:buNone/>
                      </a:pPr>
                      <a:r>
                        <a:rPr lang="en" sz="900"/>
                        <a:t>Texture_se</a:t>
                      </a:r>
                      <a:endParaRPr sz="900"/>
                    </a:p>
                  </a:txBody>
                  <a:tcPr marL="59575" marR="59575" marT="59575" marB="59575"/>
                </a:tc>
                <a:tc>
                  <a:txBody>
                    <a:bodyPr/>
                    <a:lstStyle/>
                    <a:p>
                      <a:pPr marL="0" lvl="0" indent="0" algn="l" rtl="0">
                        <a:spcBef>
                          <a:spcPts val="0"/>
                        </a:spcBef>
                        <a:spcAft>
                          <a:spcPts val="0"/>
                        </a:spcAft>
                        <a:buNone/>
                      </a:pPr>
                      <a:r>
                        <a:rPr lang="en" sz="900"/>
                        <a:t>Texture_worst</a:t>
                      </a:r>
                      <a:endParaRPr sz="900"/>
                    </a:p>
                  </a:txBody>
                  <a:tcPr marL="59575" marR="59575" marT="59575" marB="59575"/>
                </a:tc>
                <a:extLst>
                  <a:ext uri="{0D108BD9-81ED-4DB2-BD59-A6C34878D82A}">
                    <a16:rowId xmlns:a16="http://schemas.microsoft.com/office/drawing/2014/main" val="10001"/>
                  </a:ext>
                </a:extLst>
              </a:tr>
              <a:tr h="282568">
                <a:tc>
                  <a:txBody>
                    <a:bodyPr/>
                    <a:lstStyle/>
                    <a:p>
                      <a:pPr marL="0" lvl="0" indent="0" algn="l" rtl="0">
                        <a:spcBef>
                          <a:spcPts val="0"/>
                        </a:spcBef>
                        <a:spcAft>
                          <a:spcPts val="0"/>
                        </a:spcAft>
                        <a:buNone/>
                      </a:pPr>
                      <a:endParaRPr sz="900"/>
                    </a:p>
                  </a:txBody>
                  <a:tcPr marL="59575" marR="59575" marT="59575" marB="59575"/>
                </a:tc>
                <a:tc>
                  <a:txBody>
                    <a:bodyPr/>
                    <a:lstStyle/>
                    <a:p>
                      <a:pPr marL="0" lvl="0" indent="0" algn="l" rtl="0">
                        <a:spcBef>
                          <a:spcPts val="0"/>
                        </a:spcBef>
                        <a:spcAft>
                          <a:spcPts val="0"/>
                        </a:spcAft>
                        <a:buNone/>
                      </a:pPr>
                      <a:r>
                        <a:rPr lang="en" sz="900"/>
                        <a:t>Perimeter_mean</a:t>
                      </a:r>
                      <a:endParaRPr sz="900"/>
                    </a:p>
                  </a:txBody>
                  <a:tcPr marL="59575" marR="59575" marT="59575" marB="59575"/>
                </a:tc>
                <a:tc>
                  <a:txBody>
                    <a:bodyPr/>
                    <a:lstStyle/>
                    <a:p>
                      <a:pPr marL="0" lvl="0" indent="0" algn="l" rtl="0">
                        <a:spcBef>
                          <a:spcPts val="0"/>
                        </a:spcBef>
                        <a:spcAft>
                          <a:spcPts val="0"/>
                        </a:spcAft>
                        <a:buNone/>
                      </a:pPr>
                      <a:r>
                        <a:rPr lang="en" sz="900"/>
                        <a:t>Perimeter_se</a:t>
                      </a:r>
                      <a:endParaRPr sz="900"/>
                    </a:p>
                  </a:txBody>
                  <a:tcPr marL="59575" marR="59575" marT="59575" marB="59575"/>
                </a:tc>
                <a:tc>
                  <a:txBody>
                    <a:bodyPr/>
                    <a:lstStyle/>
                    <a:p>
                      <a:pPr marL="0" lvl="0" indent="0" algn="l" rtl="0">
                        <a:spcBef>
                          <a:spcPts val="0"/>
                        </a:spcBef>
                        <a:spcAft>
                          <a:spcPts val="0"/>
                        </a:spcAft>
                        <a:buNone/>
                      </a:pPr>
                      <a:r>
                        <a:rPr lang="en" sz="900"/>
                        <a:t>Perimeter_worst</a:t>
                      </a:r>
                      <a:endParaRPr sz="900"/>
                    </a:p>
                  </a:txBody>
                  <a:tcPr marL="59575" marR="59575" marT="59575" marB="59575"/>
                </a:tc>
                <a:extLst>
                  <a:ext uri="{0D108BD9-81ED-4DB2-BD59-A6C34878D82A}">
                    <a16:rowId xmlns:a16="http://schemas.microsoft.com/office/drawing/2014/main" val="10002"/>
                  </a:ext>
                </a:extLst>
              </a:tr>
              <a:tr h="282568">
                <a:tc>
                  <a:txBody>
                    <a:bodyPr/>
                    <a:lstStyle/>
                    <a:p>
                      <a:pPr marL="0" lvl="0" indent="0" algn="l" rtl="0">
                        <a:spcBef>
                          <a:spcPts val="0"/>
                        </a:spcBef>
                        <a:spcAft>
                          <a:spcPts val="0"/>
                        </a:spcAft>
                        <a:buNone/>
                      </a:pPr>
                      <a:endParaRPr sz="900"/>
                    </a:p>
                  </a:txBody>
                  <a:tcPr marL="59575" marR="59575" marT="59575" marB="59575"/>
                </a:tc>
                <a:tc>
                  <a:txBody>
                    <a:bodyPr/>
                    <a:lstStyle/>
                    <a:p>
                      <a:pPr marL="0" lvl="0" indent="0" algn="l" rtl="0">
                        <a:spcBef>
                          <a:spcPts val="0"/>
                        </a:spcBef>
                        <a:spcAft>
                          <a:spcPts val="0"/>
                        </a:spcAft>
                        <a:buNone/>
                      </a:pPr>
                      <a:r>
                        <a:rPr lang="en" sz="900"/>
                        <a:t>Area_mean</a:t>
                      </a:r>
                      <a:endParaRPr sz="900"/>
                    </a:p>
                  </a:txBody>
                  <a:tcPr marL="59575" marR="59575" marT="59575" marB="59575"/>
                </a:tc>
                <a:tc>
                  <a:txBody>
                    <a:bodyPr/>
                    <a:lstStyle/>
                    <a:p>
                      <a:pPr marL="0" lvl="0" indent="0" algn="l" rtl="0">
                        <a:spcBef>
                          <a:spcPts val="0"/>
                        </a:spcBef>
                        <a:spcAft>
                          <a:spcPts val="0"/>
                        </a:spcAft>
                        <a:buNone/>
                      </a:pPr>
                      <a:r>
                        <a:rPr lang="en" sz="900"/>
                        <a:t>Area_se</a:t>
                      </a:r>
                      <a:endParaRPr sz="900"/>
                    </a:p>
                  </a:txBody>
                  <a:tcPr marL="59575" marR="59575" marT="59575" marB="59575"/>
                </a:tc>
                <a:tc>
                  <a:txBody>
                    <a:bodyPr/>
                    <a:lstStyle/>
                    <a:p>
                      <a:pPr marL="0" lvl="0" indent="0" algn="l" rtl="0">
                        <a:spcBef>
                          <a:spcPts val="0"/>
                        </a:spcBef>
                        <a:spcAft>
                          <a:spcPts val="0"/>
                        </a:spcAft>
                        <a:buNone/>
                      </a:pPr>
                      <a:r>
                        <a:rPr lang="en" sz="900"/>
                        <a:t>Area_worst</a:t>
                      </a:r>
                      <a:endParaRPr sz="900"/>
                    </a:p>
                  </a:txBody>
                  <a:tcPr marL="59575" marR="59575" marT="59575" marB="59575"/>
                </a:tc>
                <a:extLst>
                  <a:ext uri="{0D108BD9-81ED-4DB2-BD59-A6C34878D82A}">
                    <a16:rowId xmlns:a16="http://schemas.microsoft.com/office/drawing/2014/main" val="10003"/>
                  </a:ext>
                </a:extLst>
              </a:tr>
              <a:tr h="282568">
                <a:tc>
                  <a:txBody>
                    <a:bodyPr/>
                    <a:lstStyle/>
                    <a:p>
                      <a:pPr marL="0" lvl="0" indent="0" algn="l" rtl="0">
                        <a:spcBef>
                          <a:spcPts val="0"/>
                        </a:spcBef>
                        <a:spcAft>
                          <a:spcPts val="0"/>
                        </a:spcAft>
                        <a:buNone/>
                      </a:pPr>
                      <a:endParaRPr sz="900"/>
                    </a:p>
                  </a:txBody>
                  <a:tcPr marL="59575" marR="59575" marT="59575" marB="59575"/>
                </a:tc>
                <a:tc>
                  <a:txBody>
                    <a:bodyPr/>
                    <a:lstStyle/>
                    <a:p>
                      <a:pPr marL="0" lvl="0" indent="0" algn="l" rtl="0">
                        <a:spcBef>
                          <a:spcPts val="0"/>
                        </a:spcBef>
                        <a:spcAft>
                          <a:spcPts val="0"/>
                        </a:spcAft>
                        <a:buNone/>
                      </a:pPr>
                      <a:r>
                        <a:rPr lang="en" sz="900"/>
                        <a:t>Smoothness_mean</a:t>
                      </a:r>
                      <a:endParaRPr sz="900"/>
                    </a:p>
                  </a:txBody>
                  <a:tcPr marL="59575" marR="59575" marT="59575" marB="59575"/>
                </a:tc>
                <a:tc>
                  <a:txBody>
                    <a:bodyPr/>
                    <a:lstStyle/>
                    <a:p>
                      <a:pPr marL="0" lvl="0" indent="0" algn="l" rtl="0">
                        <a:spcBef>
                          <a:spcPts val="0"/>
                        </a:spcBef>
                        <a:spcAft>
                          <a:spcPts val="0"/>
                        </a:spcAft>
                        <a:buNone/>
                      </a:pPr>
                      <a:r>
                        <a:rPr lang="en" sz="900"/>
                        <a:t>Smoothness_se</a:t>
                      </a:r>
                      <a:endParaRPr sz="900"/>
                    </a:p>
                  </a:txBody>
                  <a:tcPr marL="59575" marR="59575" marT="59575" marB="59575"/>
                </a:tc>
                <a:tc>
                  <a:txBody>
                    <a:bodyPr/>
                    <a:lstStyle/>
                    <a:p>
                      <a:pPr marL="0" lvl="0" indent="0" algn="l" rtl="0">
                        <a:spcBef>
                          <a:spcPts val="0"/>
                        </a:spcBef>
                        <a:spcAft>
                          <a:spcPts val="0"/>
                        </a:spcAft>
                        <a:buNone/>
                      </a:pPr>
                      <a:r>
                        <a:rPr lang="en" sz="900"/>
                        <a:t>Smoothness_worst</a:t>
                      </a:r>
                      <a:endParaRPr sz="900"/>
                    </a:p>
                  </a:txBody>
                  <a:tcPr marL="59575" marR="59575" marT="59575" marB="59575"/>
                </a:tc>
                <a:extLst>
                  <a:ext uri="{0D108BD9-81ED-4DB2-BD59-A6C34878D82A}">
                    <a16:rowId xmlns:a16="http://schemas.microsoft.com/office/drawing/2014/main" val="10004"/>
                  </a:ext>
                </a:extLst>
              </a:tr>
              <a:tr h="282568">
                <a:tc>
                  <a:txBody>
                    <a:bodyPr/>
                    <a:lstStyle/>
                    <a:p>
                      <a:pPr marL="0" lvl="0" indent="0" algn="l" rtl="0">
                        <a:spcBef>
                          <a:spcPts val="0"/>
                        </a:spcBef>
                        <a:spcAft>
                          <a:spcPts val="0"/>
                        </a:spcAft>
                        <a:buNone/>
                      </a:pPr>
                      <a:endParaRPr sz="900"/>
                    </a:p>
                  </a:txBody>
                  <a:tcPr marL="59575" marR="59575" marT="59575" marB="59575"/>
                </a:tc>
                <a:tc>
                  <a:txBody>
                    <a:bodyPr/>
                    <a:lstStyle/>
                    <a:p>
                      <a:pPr marL="0" lvl="0" indent="0" algn="l" rtl="0">
                        <a:spcBef>
                          <a:spcPts val="0"/>
                        </a:spcBef>
                        <a:spcAft>
                          <a:spcPts val="0"/>
                        </a:spcAft>
                        <a:buNone/>
                      </a:pPr>
                      <a:r>
                        <a:rPr lang="en" sz="900"/>
                        <a:t>Compactness_mean</a:t>
                      </a:r>
                      <a:endParaRPr sz="900"/>
                    </a:p>
                  </a:txBody>
                  <a:tcPr marL="59575" marR="59575" marT="59575" marB="59575"/>
                </a:tc>
                <a:tc>
                  <a:txBody>
                    <a:bodyPr/>
                    <a:lstStyle/>
                    <a:p>
                      <a:pPr marL="0" lvl="0" indent="0" algn="l" rtl="0">
                        <a:spcBef>
                          <a:spcPts val="0"/>
                        </a:spcBef>
                        <a:spcAft>
                          <a:spcPts val="0"/>
                        </a:spcAft>
                        <a:buNone/>
                      </a:pPr>
                      <a:r>
                        <a:rPr lang="en" sz="900"/>
                        <a:t>Compactness_se</a:t>
                      </a:r>
                      <a:endParaRPr sz="900"/>
                    </a:p>
                  </a:txBody>
                  <a:tcPr marL="59575" marR="59575" marT="59575" marB="59575"/>
                </a:tc>
                <a:tc>
                  <a:txBody>
                    <a:bodyPr/>
                    <a:lstStyle/>
                    <a:p>
                      <a:pPr marL="0" lvl="0" indent="0" algn="l" rtl="0">
                        <a:spcBef>
                          <a:spcPts val="0"/>
                        </a:spcBef>
                        <a:spcAft>
                          <a:spcPts val="0"/>
                        </a:spcAft>
                        <a:buNone/>
                      </a:pPr>
                      <a:r>
                        <a:rPr lang="en" sz="900"/>
                        <a:t>Compactness_worst</a:t>
                      </a:r>
                      <a:endParaRPr sz="900"/>
                    </a:p>
                  </a:txBody>
                  <a:tcPr marL="59575" marR="59575" marT="59575" marB="59575"/>
                </a:tc>
                <a:extLst>
                  <a:ext uri="{0D108BD9-81ED-4DB2-BD59-A6C34878D82A}">
                    <a16:rowId xmlns:a16="http://schemas.microsoft.com/office/drawing/2014/main" val="10005"/>
                  </a:ext>
                </a:extLst>
              </a:tr>
              <a:tr h="282568">
                <a:tc>
                  <a:txBody>
                    <a:bodyPr/>
                    <a:lstStyle/>
                    <a:p>
                      <a:pPr marL="0" lvl="0" indent="0" algn="l" rtl="0">
                        <a:spcBef>
                          <a:spcPts val="0"/>
                        </a:spcBef>
                        <a:spcAft>
                          <a:spcPts val="0"/>
                        </a:spcAft>
                        <a:buNone/>
                      </a:pPr>
                      <a:endParaRPr sz="900"/>
                    </a:p>
                  </a:txBody>
                  <a:tcPr marL="59575" marR="59575" marT="59575" marB="59575"/>
                </a:tc>
                <a:tc>
                  <a:txBody>
                    <a:bodyPr/>
                    <a:lstStyle/>
                    <a:p>
                      <a:pPr marL="0" lvl="0" indent="0" algn="l" rtl="0">
                        <a:spcBef>
                          <a:spcPts val="0"/>
                        </a:spcBef>
                        <a:spcAft>
                          <a:spcPts val="0"/>
                        </a:spcAft>
                        <a:buNone/>
                      </a:pPr>
                      <a:r>
                        <a:rPr lang="en" sz="900"/>
                        <a:t>Concavity_mean</a:t>
                      </a:r>
                      <a:endParaRPr sz="900"/>
                    </a:p>
                  </a:txBody>
                  <a:tcPr marL="59575" marR="59575" marT="59575" marB="59575"/>
                </a:tc>
                <a:tc>
                  <a:txBody>
                    <a:bodyPr/>
                    <a:lstStyle/>
                    <a:p>
                      <a:pPr marL="0" lvl="0" indent="0" algn="l" rtl="0">
                        <a:spcBef>
                          <a:spcPts val="0"/>
                        </a:spcBef>
                        <a:spcAft>
                          <a:spcPts val="0"/>
                        </a:spcAft>
                        <a:buNone/>
                      </a:pPr>
                      <a:r>
                        <a:rPr lang="en" sz="900"/>
                        <a:t>Concavity_se</a:t>
                      </a:r>
                      <a:endParaRPr sz="900"/>
                    </a:p>
                  </a:txBody>
                  <a:tcPr marL="59575" marR="59575" marT="59575" marB="59575"/>
                </a:tc>
                <a:tc>
                  <a:txBody>
                    <a:bodyPr/>
                    <a:lstStyle/>
                    <a:p>
                      <a:pPr marL="0" lvl="0" indent="0" algn="l" rtl="0">
                        <a:spcBef>
                          <a:spcPts val="0"/>
                        </a:spcBef>
                        <a:spcAft>
                          <a:spcPts val="0"/>
                        </a:spcAft>
                        <a:buNone/>
                      </a:pPr>
                      <a:r>
                        <a:rPr lang="en" sz="900"/>
                        <a:t>Concavity_worst</a:t>
                      </a:r>
                      <a:endParaRPr sz="900"/>
                    </a:p>
                  </a:txBody>
                  <a:tcPr marL="59575" marR="59575" marT="59575" marB="59575"/>
                </a:tc>
                <a:extLst>
                  <a:ext uri="{0D108BD9-81ED-4DB2-BD59-A6C34878D82A}">
                    <a16:rowId xmlns:a16="http://schemas.microsoft.com/office/drawing/2014/main" val="10006"/>
                  </a:ext>
                </a:extLst>
              </a:tr>
              <a:tr h="282568">
                <a:tc>
                  <a:txBody>
                    <a:bodyPr/>
                    <a:lstStyle/>
                    <a:p>
                      <a:pPr marL="0" lvl="0" indent="0" algn="l" rtl="0">
                        <a:spcBef>
                          <a:spcPts val="0"/>
                        </a:spcBef>
                        <a:spcAft>
                          <a:spcPts val="0"/>
                        </a:spcAft>
                        <a:buNone/>
                      </a:pPr>
                      <a:endParaRPr sz="900"/>
                    </a:p>
                  </a:txBody>
                  <a:tcPr marL="59575" marR="59575" marT="59575" marB="59575"/>
                </a:tc>
                <a:tc>
                  <a:txBody>
                    <a:bodyPr/>
                    <a:lstStyle/>
                    <a:p>
                      <a:pPr marL="0" lvl="0" indent="0" algn="l" rtl="0">
                        <a:spcBef>
                          <a:spcPts val="0"/>
                        </a:spcBef>
                        <a:spcAft>
                          <a:spcPts val="0"/>
                        </a:spcAft>
                        <a:buNone/>
                      </a:pPr>
                      <a:r>
                        <a:rPr lang="en" sz="900"/>
                        <a:t>Concave_Points_mean</a:t>
                      </a:r>
                      <a:endParaRPr sz="900"/>
                    </a:p>
                  </a:txBody>
                  <a:tcPr marL="59575" marR="59575" marT="59575" marB="59575"/>
                </a:tc>
                <a:tc>
                  <a:txBody>
                    <a:bodyPr/>
                    <a:lstStyle/>
                    <a:p>
                      <a:pPr marL="0" lvl="0" indent="0" algn="l" rtl="0">
                        <a:spcBef>
                          <a:spcPts val="0"/>
                        </a:spcBef>
                        <a:spcAft>
                          <a:spcPts val="0"/>
                        </a:spcAft>
                        <a:buNone/>
                      </a:pPr>
                      <a:r>
                        <a:rPr lang="en" sz="900"/>
                        <a:t>Concave_Points_se</a:t>
                      </a:r>
                      <a:endParaRPr sz="900"/>
                    </a:p>
                  </a:txBody>
                  <a:tcPr marL="59575" marR="59575" marT="59575" marB="59575"/>
                </a:tc>
                <a:tc>
                  <a:txBody>
                    <a:bodyPr/>
                    <a:lstStyle/>
                    <a:p>
                      <a:pPr marL="0" lvl="0" indent="0" algn="l" rtl="0">
                        <a:spcBef>
                          <a:spcPts val="0"/>
                        </a:spcBef>
                        <a:spcAft>
                          <a:spcPts val="0"/>
                        </a:spcAft>
                        <a:buNone/>
                      </a:pPr>
                      <a:r>
                        <a:rPr lang="en" sz="900"/>
                        <a:t>Concave_Points_worst</a:t>
                      </a:r>
                      <a:endParaRPr sz="900"/>
                    </a:p>
                  </a:txBody>
                  <a:tcPr marL="59575" marR="59575" marT="59575" marB="59575"/>
                </a:tc>
                <a:extLst>
                  <a:ext uri="{0D108BD9-81ED-4DB2-BD59-A6C34878D82A}">
                    <a16:rowId xmlns:a16="http://schemas.microsoft.com/office/drawing/2014/main" val="10007"/>
                  </a:ext>
                </a:extLst>
              </a:tr>
              <a:tr h="282568">
                <a:tc>
                  <a:txBody>
                    <a:bodyPr/>
                    <a:lstStyle/>
                    <a:p>
                      <a:pPr marL="0" lvl="0" indent="0" algn="l" rtl="0">
                        <a:spcBef>
                          <a:spcPts val="0"/>
                        </a:spcBef>
                        <a:spcAft>
                          <a:spcPts val="0"/>
                        </a:spcAft>
                        <a:buNone/>
                      </a:pPr>
                      <a:endParaRPr sz="900"/>
                    </a:p>
                  </a:txBody>
                  <a:tcPr marL="59575" marR="59575" marT="59575" marB="59575"/>
                </a:tc>
                <a:tc>
                  <a:txBody>
                    <a:bodyPr/>
                    <a:lstStyle/>
                    <a:p>
                      <a:pPr marL="0" lvl="0" indent="0" algn="l" rtl="0">
                        <a:spcBef>
                          <a:spcPts val="0"/>
                        </a:spcBef>
                        <a:spcAft>
                          <a:spcPts val="0"/>
                        </a:spcAft>
                        <a:buNone/>
                      </a:pPr>
                      <a:r>
                        <a:rPr lang="en" sz="900"/>
                        <a:t>Symmetry_mean</a:t>
                      </a:r>
                      <a:endParaRPr sz="900"/>
                    </a:p>
                  </a:txBody>
                  <a:tcPr marL="59575" marR="59575" marT="59575" marB="59575"/>
                </a:tc>
                <a:tc>
                  <a:txBody>
                    <a:bodyPr/>
                    <a:lstStyle/>
                    <a:p>
                      <a:pPr marL="0" lvl="0" indent="0" algn="l" rtl="0">
                        <a:spcBef>
                          <a:spcPts val="0"/>
                        </a:spcBef>
                        <a:spcAft>
                          <a:spcPts val="0"/>
                        </a:spcAft>
                        <a:buNone/>
                      </a:pPr>
                      <a:r>
                        <a:rPr lang="en" sz="900"/>
                        <a:t>Symmetry_se</a:t>
                      </a:r>
                      <a:endParaRPr sz="900"/>
                    </a:p>
                  </a:txBody>
                  <a:tcPr marL="59575" marR="59575" marT="59575" marB="59575"/>
                </a:tc>
                <a:tc>
                  <a:txBody>
                    <a:bodyPr/>
                    <a:lstStyle/>
                    <a:p>
                      <a:pPr marL="0" lvl="0" indent="0" algn="l" rtl="0">
                        <a:spcBef>
                          <a:spcPts val="0"/>
                        </a:spcBef>
                        <a:spcAft>
                          <a:spcPts val="0"/>
                        </a:spcAft>
                        <a:buNone/>
                      </a:pPr>
                      <a:r>
                        <a:rPr lang="en" sz="900"/>
                        <a:t>Symmetry_worst</a:t>
                      </a:r>
                      <a:endParaRPr sz="900"/>
                    </a:p>
                  </a:txBody>
                  <a:tcPr marL="59575" marR="59575" marT="59575" marB="59575"/>
                </a:tc>
                <a:extLst>
                  <a:ext uri="{0D108BD9-81ED-4DB2-BD59-A6C34878D82A}">
                    <a16:rowId xmlns:a16="http://schemas.microsoft.com/office/drawing/2014/main" val="10008"/>
                  </a:ext>
                </a:extLst>
              </a:tr>
              <a:tr h="414357">
                <a:tc>
                  <a:txBody>
                    <a:bodyPr/>
                    <a:lstStyle/>
                    <a:p>
                      <a:pPr marL="0" lvl="0" indent="0" algn="l" rtl="0">
                        <a:spcBef>
                          <a:spcPts val="0"/>
                        </a:spcBef>
                        <a:spcAft>
                          <a:spcPts val="0"/>
                        </a:spcAft>
                        <a:buNone/>
                      </a:pPr>
                      <a:endParaRPr sz="900"/>
                    </a:p>
                  </a:txBody>
                  <a:tcPr marL="59575" marR="59575" marT="59575" marB="59575"/>
                </a:tc>
                <a:tc>
                  <a:txBody>
                    <a:bodyPr/>
                    <a:lstStyle/>
                    <a:p>
                      <a:pPr marL="0" lvl="0" indent="0" algn="l" rtl="0">
                        <a:spcBef>
                          <a:spcPts val="0"/>
                        </a:spcBef>
                        <a:spcAft>
                          <a:spcPts val="0"/>
                        </a:spcAft>
                        <a:buNone/>
                      </a:pPr>
                      <a:r>
                        <a:rPr lang="en" sz="900"/>
                        <a:t>Fractal_Dimension_mean</a:t>
                      </a:r>
                      <a:endParaRPr sz="900"/>
                    </a:p>
                  </a:txBody>
                  <a:tcPr marL="59575" marR="59575" marT="59575" marB="59575"/>
                </a:tc>
                <a:tc>
                  <a:txBody>
                    <a:bodyPr/>
                    <a:lstStyle/>
                    <a:p>
                      <a:pPr marL="0" lvl="0" indent="0" algn="l" rtl="0">
                        <a:spcBef>
                          <a:spcPts val="0"/>
                        </a:spcBef>
                        <a:spcAft>
                          <a:spcPts val="0"/>
                        </a:spcAft>
                        <a:buNone/>
                      </a:pPr>
                      <a:r>
                        <a:rPr lang="en" sz="900"/>
                        <a:t>Fractal_Dimension_se</a:t>
                      </a:r>
                      <a:endParaRPr sz="900"/>
                    </a:p>
                  </a:txBody>
                  <a:tcPr marL="59575" marR="59575" marT="59575" marB="59575"/>
                </a:tc>
                <a:tc>
                  <a:txBody>
                    <a:bodyPr/>
                    <a:lstStyle/>
                    <a:p>
                      <a:pPr marL="0" lvl="0" indent="0" algn="l" rtl="0">
                        <a:spcBef>
                          <a:spcPts val="0"/>
                        </a:spcBef>
                        <a:spcAft>
                          <a:spcPts val="0"/>
                        </a:spcAft>
                        <a:buNone/>
                      </a:pPr>
                      <a:r>
                        <a:rPr lang="en" sz="900"/>
                        <a:t>Fractal_Dimension_worst</a:t>
                      </a:r>
                      <a:endParaRPr sz="900"/>
                    </a:p>
                  </a:txBody>
                  <a:tcPr marL="59575" marR="59575" marT="59575" marB="59575"/>
                </a:tc>
                <a:extLst>
                  <a:ext uri="{0D108BD9-81ED-4DB2-BD59-A6C34878D82A}">
                    <a16:rowId xmlns:a16="http://schemas.microsoft.com/office/drawing/2014/main" val="10009"/>
                  </a:ext>
                </a:extLst>
              </a:tr>
            </a:tbl>
          </a:graphicData>
        </a:graphic>
      </p:graphicFrame>
      <p:pic>
        <p:nvPicPr>
          <p:cNvPr id="14" name="Video 13">
            <a:hlinkClick r:id="" action="ppaction://media"/>
            <a:extLst>
              <a:ext uri="{FF2B5EF4-FFF2-40B4-BE49-F238E27FC236}">
                <a16:creationId xmlns:a16="http://schemas.microsoft.com/office/drawing/2014/main" id="{FB776C51-9B44-F813-3F80-E3868F5CB3C0}"/>
              </a:ext>
            </a:extLst>
          </p:cNvPr>
          <p:cNvPicPr>
            <a:picLocks noChangeAspect="1"/>
          </p:cNvPicPr>
          <p:nvPr>
            <a:videoFile r:link="rId2"/>
            <p:extLst>
              <p:ext uri="{DAA4B4D4-6D71-4841-9C94-3DE7FCFB9230}">
                <p14:media xmlns:p14="http://schemas.microsoft.com/office/powerpoint/2010/main" r:embed="rId1"/>
              </p:ext>
              <p:ext uri="{42D2F446-02D8-4167-A562-619A0277C38B}">
                <p15:isNarration xmlns:p15="http://schemas.microsoft.com/office/powerpoint/2012/main" val="1"/>
              </p:ext>
            </p:extLst>
          </p:nvPr>
        </p:nvPicPr>
        <p:blipFill>
          <a:blip r:embed="rId5"/>
          <a:srcRect l="21875" r="21875"/>
          <a:stretch>
            <a:fillRect/>
          </a:stretch>
        </p:blipFill>
        <p:spPr>
          <a:xfrm>
            <a:off x="7539228" y="3538728"/>
            <a:ext cx="1543050" cy="1543050"/>
          </a:xfrm>
          <a:prstGeom prst="ellipse">
            <a:avLst/>
          </a:prstGeom>
        </p:spPr>
      </p:pic>
    </p:spTree>
  </p:cSld>
  <p:clrMapOvr>
    <a:masterClrMapping/>
  </p:clrMapOvr>
  <mc:AlternateContent xmlns:mc="http://schemas.openxmlformats.org/markup-compatibility/2006">
    <mc:Choice xmlns:p14="http://schemas.microsoft.com/office/powerpoint/2010/main" Requires="p14">
      <p:transition spd="slow" p14:dur="2000" advTm="52180"/>
    </mc:Choice>
    <mc:Fallback>
      <p:transition spd="slow" advTm="5218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14"/>
                </p:tgtEl>
              </p:cMediaNode>
            </p:video>
            <p:seq concurrent="1" nextAc="seek">
              <p:cTn id="8" restart="whenNotActive" fill="hold" evtFilter="cancelBubble" nodeType="interactiveSeq">
                <p:stCondLst>
                  <p:cond evt="onClick" delay="0">
                    <p:tgtEl>
                      <p:spTgt spid="1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14"/>
                                        </p:tgtEl>
                                      </p:cBhvr>
                                    </p:cmd>
                                  </p:childTnLst>
                                </p:cTn>
                              </p:par>
                            </p:childTnLst>
                          </p:cTn>
                        </p:par>
                      </p:childTnLst>
                    </p:cTn>
                  </p:par>
                </p:childTnLst>
              </p:cTn>
              <p:nextCondLst>
                <p:cond evt="onClick" delay="0">
                  <p:tgtEl>
                    <p:spTgt spid="14"/>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Shape 72"/>
        <p:cNvGrpSpPr/>
        <p:nvPr/>
      </p:nvGrpSpPr>
      <p:grpSpPr>
        <a:xfrm>
          <a:off x="0" y="0"/>
          <a:ext cx="0" cy="0"/>
          <a:chOff x="0" y="0"/>
          <a:chExt cx="0" cy="0"/>
        </a:xfrm>
      </p:grpSpPr>
      <p:sp useBgFill="1">
        <p:nvSpPr>
          <p:cNvPr id="80" name="Rectangle 79">
            <a:extLst>
              <a:ext uri="{FF2B5EF4-FFF2-40B4-BE49-F238E27FC236}">
                <a16:creationId xmlns:a16="http://schemas.microsoft.com/office/drawing/2014/main" id="{1660E788-AFA9-4A1B-9991-6AA74632A15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3999" cy="51435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2" name="Rectangle 81">
            <a:extLst>
              <a:ext uri="{FF2B5EF4-FFF2-40B4-BE49-F238E27FC236}">
                <a16:creationId xmlns:a16="http://schemas.microsoft.com/office/drawing/2014/main" id="{867D4867-5BA7-4462-B2F6-A23F4A622AA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3490722" cy="5143500"/>
          </a:xfrm>
          <a:prstGeom prst="rect">
            <a:avLst/>
          </a:prstGeom>
          <a:solidFill>
            <a:schemeClr val="tx2"/>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a:p>
        </p:txBody>
      </p:sp>
      <p:sp>
        <p:nvSpPr>
          <p:cNvPr id="73" name="Google Shape;73;p16"/>
          <p:cNvSpPr txBox="1">
            <a:spLocks noGrp="1"/>
          </p:cNvSpPr>
          <p:nvPr>
            <p:ph type="title"/>
          </p:nvPr>
        </p:nvSpPr>
        <p:spPr>
          <a:xfrm>
            <a:off x="482600" y="482600"/>
            <a:ext cx="2522980" cy="1296033"/>
          </a:xfrm>
          <a:prstGeom prst="rect">
            <a:avLst/>
          </a:prstGeom>
          <a:noFill/>
          <a:ln>
            <a:solidFill>
              <a:schemeClr val="bg1"/>
            </a:solidFill>
          </a:ln>
        </p:spPr>
        <p:txBody>
          <a:bodyPr spcFirstLastPara="1" vert="horz" wrap="square" lIns="182880" tIns="182880" rIns="182880" bIns="182880" rtlCol="0" anchor="ctr" anchorCtr="0">
            <a:normAutofit/>
          </a:bodyPr>
          <a:lstStyle/>
          <a:p>
            <a:pPr marL="0" lvl="0" indent="0" defTabSz="914400">
              <a:spcBef>
                <a:spcPct val="0"/>
              </a:spcBef>
              <a:spcAft>
                <a:spcPts val="0"/>
              </a:spcAft>
            </a:pPr>
            <a:r>
              <a:rPr lang="en-US" sz="2000" b="1" spc="200">
                <a:solidFill>
                  <a:schemeClr val="bg1"/>
                </a:solidFill>
              </a:rPr>
              <a:t>Data Description</a:t>
            </a:r>
          </a:p>
        </p:txBody>
      </p:sp>
      <p:sp>
        <p:nvSpPr>
          <p:cNvPr id="74" name="Google Shape;74;p16"/>
          <p:cNvSpPr txBox="1">
            <a:spLocks noGrp="1"/>
          </p:cNvSpPr>
          <p:nvPr>
            <p:ph type="body" idx="1"/>
          </p:nvPr>
        </p:nvSpPr>
        <p:spPr>
          <a:xfrm>
            <a:off x="482601" y="1978533"/>
            <a:ext cx="2522980" cy="2561716"/>
          </a:xfrm>
          <a:prstGeom prst="rect">
            <a:avLst/>
          </a:prstGeom>
        </p:spPr>
        <p:txBody>
          <a:bodyPr spcFirstLastPara="1" vert="horz" lIns="91440" tIns="45720" rIns="91440" bIns="45720" rtlCol="0" anchorCtr="0">
            <a:normAutofit/>
          </a:bodyPr>
          <a:lstStyle/>
          <a:p>
            <a:pPr marL="0" lvl="0" indent="-228600" defTabSz="914400">
              <a:spcBef>
                <a:spcPts val="1000"/>
              </a:spcBef>
              <a:spcAft>
                <a:spcPts val="1200"/>
              </a:spcAft>
              <a:buFont typeface="Arial" panose="020B0604020202020204" pitchFamily="34" charset="0"/>
              <a:buChar char="•"/>
            </a:pPr>
            <a:r>
              <a:rPr lang="en-US" dirty="0">
                <a:solidFill>
                  <a:schemeClr val="bg1"/>
                </a:solidFill>
              </a:rPr>
              <a:t>Distribution of mean variables; benign vs malignant.</a:t>
            </a:r>
          </a:p>
        </p:txBody>
      </p:sp>
      <p:pic>
        <p:nvPicPr>
          <p:cNvPr id="75" name="Google Shape;75;p16"/>
          <p:cNvPicPr preferRelativeResize="0"/>
          <p:nvPr/>
        </p:nvPicPr>
        <p:blipFill rotWithShape="1">
          <a:blip r:embed="rId5"/>
          <a:srcRect l="9235" t="9126" r="12098" b="40452"/>
          <a:stretch/>
        </p:blipFill>
        <p:spPr>
          <a:xfrm>
            <a:off x="3973322" y="566541"/>
            <a:ext cx="4688077" cy="3889767"/>
          </a:xfrm>
          <a:prstGeom prst="rect">
            <a:avLst/>
          </a:prstGeom>
          <a:noFill/>
        </p:spPr>
      </p:pic>
      <p:pic>
        <p:nvPicPr>
          <p:cNvPr id="18" name="Video 17">
            <a:hlinkClick r:id="" action="ppaction://media"/>
            <a:extLst>
              <a:ext uri="{FF2B5EF4-FFF2-40B4-BE49-F238E27FC236}">
                <a16:creationId xmlns:a16="http://schemas.microsoft.com/office/drawing/2014/main" id="{3756624F-42FC-993B-5B2B-EB0413521F2E}"/>
              </a:ext>
            </a:extLst>
          </p:cNvPr>
          <p:cNvPicPr>
            <a:picLocks noChangeAspect="1"/>
          </p:cNvPicPr>
          <p:nvPr>
            <a:videoFile r:link="rId2"/>
            <p:extLst>
              <p:ext uri="{DAA4B4D4-6D71-4841-9C94-3DE7FCFB9230}">
                <p14:media xmlns:p14="http://schemas.microsoft.com/office/powerpoint/2010/main" r:embed="rId1"/>
              </p:ext>
              <p:ext uri="{42D2F446-02D8-4167-A562-619A0277C38B}">
                <p15:isNarration xmlns:p15="http://schemas.microsoft.com/office/powerpoint/2012/main" val="1"/>
              </p:ext>
            </p:extLst>
          </p:nvPr>
        </p:nvPicPr>
        <p:blipFill>
          <a:blip r:embed="rId6"/>
          <a:srcRect l="21875" r="21875"/>
          <a:stretch>
            <a:fillRect/>
          </a:stretch>
        </p:blipFill>
        <p:spPr>
          <a:xfrm>
            <a:off x="7539228" y="3538728"/>
            <a:ext cx="1543050" cy="1543050"/>
          </a:xfrm>
          <a:prstGeom prst="ellipse">
            <a:avLst/>
          </a:prstGeom>
        </p:spPr>
      </p:pic>
    </p:spTree>
  </p:cSld>
  <p:clrMapOvr>
    <a:masterClrMapping/>
  </p:clrMapOvr>
  <mc:AlternateContent xmlns:mc="http://schemas.openxmlformats.org/markup-compatibility/2006">
    <mc:Choice xmlns:p14="http://schemas.microsoft.com/office/powerpoint/2010/main" Requires="p14">
      <p:transition spd="slow" p14:dur="2000" advTm="34457"/>
    </mc:Choice>
    <mc:Fallback>
      <p:transition spd="slow" advTm="34457"/>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8"/>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18"/>
                </p:tgtEl>
              </p:cMediaNode>
            </p:video>
            <p:seq concurrent="1" nextAc="seek">
              <p:cTn id="8" restart="whenNotActive" fill="hold" evtFilter="cancelBubble" nodeType="interactiveSeq">
                <p:stCondLst>
                  <p:cond evt="onClick" delay="0">
                    <p:tgtEl>
                      <p:spTgt spid="18"/>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18"/>
                                        </p:tgtEl>
                                      </p:cBhvr>
                                    </p:cmd>
                                  </p:childTnLst>
                                </p:cTn>
                              </p:par>
                            </p:childTnLst>
                          </p:cTn>
                        </p:par>
                      </p:childTnLst>
                    </p:cTn>
                  </p:par>
                </p:childTnLst>
              </p:cTn>
              <p:nextCondLst>
                <p:cond evt="onClick" delay="0">
                  <p:tgtEl>
                    <p:spTgt spid="18"/>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Shape 79"/>
        <p:cNvGrpSpPr/>
        <p:nvPr/>
      </p:nvGrpSpPr>
      <p:grpSpPr>
        <a:xfrm>
          <a:off x="0" y="0"/>
          <a:ext cx="0" cy="0"/>
          <a:chOff x="0" y="0"/>
          <a:chExt cx="0" cy="0"/>
        </a:xfrm>
      </p:grpSpPr>
      <p:sp useBgFill="1">
        <p:nvSpPr>
          <p:cNvPr id="87" name="Rectangle 86">
            <a:extLst>
              <a:ext uri="{FF2B5EF4-FFF2-40B4-BE49-F238E27FC236}">
                <a16:creationId xmlns:a16="http://schemas.microsoft.com/office/drawing/2014/main" id="{1660E788-AFA9-4A1B-9991-6AA74632A15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3999" cy="51435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3" name="Picture 82" descr="Graph on document with pen">
            <a:extLst>
              <a:ext uri="{FF2B5EF4-FFF2-40B4-BE49-F238E27FC236}">
                <a16:creationId xmlns:a16="http://schemas.microsoft.com/office/drawing/2014/main" id="{0D08765A-7E0C-52C2-442A-1A28DD35745E}"/>
              </a:ext>
            </a:extLst>
          </p:cNvPr>
          <p:cNvPicPr>
            <a:picLocks noChangeAspect="1"/>
          </p:cNvPicPr>
          <p:nvPr/>
        </p:nvPicPr>
        <p:blipFill rotWithShape="1">
          <a:blip r:embed="rId5"/>
          <a:srcRect l="20161" r="6440"/>
          <a:stretch/>
        </p:blipFill>
        <p:spPr>
          <a:xfrm>
            <a:off x="3488181" y="10"/>
            <a:ext cx="5655818" cy="5143489"/>
          </a:xfrm>
          <a:prstGeom prst="rect">
            <a:avLst/>
          </a:prstGeom>
        </p:spPr>
      </p:pic>
      <p:sp>
        <p:nvSpPr>
          <p:cNvPr id="89" name="Rectangle 88">
            <a:extLst>
              <a:ext uri="{FF2B5EF4-FFF2-40B4-BE49-F238E27FC236}">
                <a16:creationId xmlns:a16="http://schemas.microsoft.com/office/drawing/2014/main" id="{867D4867-5BA7-4462-B2F6-A23F4A622AA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3490722" cy="5143500"/>
          </a:xfrm>
          <a:prstGeom prst="rect">
            <a:avLst/>
          </a:prstGeom>
          <a:solidFill>
            <a:schemeClr val="tx2"/>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a:p>
        </p:txBody>
      </p:sp>
      <p:sp>
        <p:nvSpPr>
          <p:cNvPr id="80" name="Google Shape;80;p17"/>
          <p:cNvSpPr txBox="1">
            <a:spLocks noGrp="1"/>
          </p:cNvSpPr>
          <p:nvPr>
            <p:ph type="title"/>
          </p:nvPr>
        </p:nvSpPr>
        <p:spPr>
          <a:xfrm>
            <a:off x="482600" y="482600"/>
            <a:ext cx="2522980" cy="1296033"/>
          </a:xfrm>
          <a:prstGeom prst="rect">
            <a:avLst/>
          </a:prstGeom>
          <a:noFill/>
          <a:ln>
            <a:solidFill>
              <a:schemeClr val="bg1"/>
            </a:solidFill>
          </a:ln>
        </p:spPr>
        <p:txBody>
          <a:bodyPr spcFirstLastPara="1" vert="horz" wrap="square" lIns="182880" tIns="182880" rIns="182880" bIns="182880" rtlCol="0" anchor="ctr" anchorCtr="0">
            <a:normAutofit/>
          </a:bodyPr>
          <a:lstStyle/>
          <a:p>
            <a:pPr marL="0" lvl="0" indent="0" defTabSz="914400">
              <a:spcBef>
                <a:spcPct val="0"/>
              </a:spcBef>
              <a:spcAft>
                <a:spcPts val="0"/>
              </a:spcAft>
            </a:pPr>
            <a:r>
              <a:rPr lang="en-US" sz="1800" b="1" spc="200">
                <a:solidFill>
                  <a:schemeClr val="bg1"/>
                </a:solidFill>
              </a:rPr>
              <a:t>Data Preparation</a:t>
            </a:r>
          </a:p>
        </p:txBody>
      </p:sp>
      <p:sp>
        <p:nvSpPr>
          <p:cNvPr id="81" name="Google Shape;81;p17"/>
          <p:cNvSpPr txBox="1">
            <a:spLocks noGrp="1"/>
          </p:cNvSpPr>
          <p:nvPr>
            <p:ph type="body" idx="1"/>
          </p:nvPr>
        </p:nvSpPr>
        <p:spPr>
          <a:xfrm>
            <a:off x="482601" y="1978533"/>
            <a:ext cx="2522980" cy="2561716"/>
          </a:xfrm>
          <a:prstGeom prst="rect">
            <a:avLst/>
          </a:prstGeom>
        </p:spPr>
        <p:txBody>
          <a:bodyPr spcFirstLastPara="1" vert="horz" lIns="91440" tIns="45720" rIns="91440" bIns="45720" rtlCol="0" anchorCtr="0">
            <a:normAutofit/>
          </a:bodyPr>
          <a:lstStyle/>
          <a:p>
            <a:pPr marL="0" lvl="0" indent="-228600" defTabSz="914400">
              <a:spcBef>
                <a:spcPts val="1000"/>
              </a:spcBef>
              <a:spcAft>
                <a:spcPts val="0"/>
              </a:spcAft>
              <a:buFont typeface="Arial" panose="020B0604020202020204" pitchFamily="34" charset="0"/>
              <a:buChar char="•"/>
            </a:pPr>
            <a:r>
              <a:rPr lang="en-US" dirty="0">
                <a:solidFill>
                  <a:schemeClr val="bg1"/>
                </a:solidFill>
              </a:rPr>
              <a:t>No outliers removed</a:t>
            </a:r>
          </a:p>
          <a:p>
            <a:pPr marL="0" lvl="0" indent="-228600" defTabSz="914400">
              <a:spcBef>
                <a:spcPts val="1000"/>
              </a:spcBef>
              <a:spcAft>
                <a:spcPts val="1200"/>
              </a:spcAft>
              <a:buFont typeface="Arial" panose="020B0604020202020204" pitchFamily="34" charset="0"/>
              <a:buChar char="•"/>
            </a:pPr>
            <a:r>
              <a:rPr lang="en-US" dirty="0">
                <a:solidFill>
                  <a:schemeClr val="bg1"/>
                </a:solidFill>
              </a:rPr>
              <a:t>13 missing values in </a:t>
            </a:r>
            <a:r>
              <a:rPr lang="en-US" dirty="0" err="1">
                <a:solidFill>
                  <a:schemeClr val="bg1"/>
                </a:solidFill>
              </a:rPr>
              <a:t>concave_points_mean</a:t>
            </a:r>
            <a:r>
              <a:rPr lang="en-US" dirty="0">
                <a:solidFill>
                  <a:schemeClr val="bg1"/>
                </a:solidFill>
              </a:rPr>
              <a:t>; JMP’s data imputation function was used</a:t>
            </a:r>
          </a:p>
          <a:p>
            <a:pPr marL="0" lvl="0" indent="-228600" defTabSz="914400">
              <a:spcBef>
                <a:spcPts val="1000"/>
              </a:spcBef>
              <a:spcAft>
                <a:spcPts val="1200"/>
              </a:spcAft>
              <a:buFont typeface="Arial" panose="020B0604020202020204" pitchFamily="34" charset="0"/>
              <a:buChar char="•"/>
            </a:pPr>
            <a:r>
              <a:rPr lang="en-US" dirty="0">
                <a:solidFill>
                  <a:schemeClr val="bg1"/>
                </a:solidFill>
              </a:rPr>
              <a:t>Removed standard error attributes.</a:t>
            </a:r>
          </a:p>
        </p:txBody>
      </p:sp>
      <p:pic>
        <p:nvPicPr>
          <p:cNvPr id="13" name="Video 12">
            <a:hlinkClick r:id="" action="ppaction://media"/>
            <a:extLst>
              <a:ext uri="{FF2B5EF4-FFF2-40B4-BE49-F238E27FC236}">
                <a16:creationId xmlns:a16="http://schemas.microsoft.com/office/drawing/2014/main" id="{2EFE4596-DC84-953F-C137-C4A8794153D4}"/>
              </a:ext>
            </a:extLst>
          </p:cNvPr>
          <p:cNvPicPr>
            <a:picLocks noChangeAspect="1"/>
          </p:cNvPicPr>
          <p:nvPr>
            <a:videoFile r:link="rId2"/>
            <p:extLst>
              <p:ext uri="{DAA4B4D4-6D71-4841-9C94-3DE7FCFB9230}">
                <p14:media xmlns:p14="http://schemas.microsoft.com/office/powerpoint/2010/main" r:embed="rId1"/>
              </p:ext>
              <p:ext uri="{42D2F446-02D8-4167-A562-619A0277C38B}">
                <p15:isNarration xmlns:p15="http://schemas.microsoft.com/office/powerpoint/2012/main" val="1"/>
              </p:ext>
            </p:extLst>
          </p:nvPr>
        </p:nvPicPr>
        <p:blipFill>
          <a:blip r:embed="rId6"/>
          <a:srcRect l="21875" r="21875"/>
          <a:stretch>
            <a:fillRect/>
          </a:stretch>
        </p:blipFill>
        <p:spPr>
          <a:xfrm>
            <a:off x="7539228" y="3538728"/>
            <a:ext cx="1543050" cy="1543050"/>
          </a:xfrm>
          <a:prstGeom prst="ellipse">
            <a:avLst/>
          </a:prstGeom>
        </p:spPr>
      </p:pic>
    </p:spTree>
  </p:cSld>
  <p:clrMapOvr>
    <a:masterClrMapping/>
  </p:clrMapOvr>
  <mc:AlternateContent xmlns:mc="http://schemas.openxmlformats.org/markup-compatibility/2006">
    <mc:Choice xmlns:p14="http://schemas.microsoft.com/office/powerpoint/2010/main" Requires="p14">
      <p:transition spd="slow" p14:dur="2000" advTm="23827"/>
    </mc:Choice>
    <mc:Fallback>
      <p:transition spd="slow" advTm="23827"/>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3"/>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13"/>
                </p:tgtEl>
              </p:cMediaNode>
            </p:video>
            <p:seq concurrent="1" nextAc="seek">
              <p:cTn id="8" restart="whenNotActive" fill="hold" evtFilter="cancelBubble" nodeType="interactiveSeq">
                <p:stCondLst>
                  <p:cond evt="onClick" delay="0">
                    <p:tgtEl>
                      <p:spTgt spid="13"/>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13"/>
                                        </p:tgtEl>
                                      </p:cBhvr>
                                    </p:cmd>
                                  </p:childTnLst>
                                </p:cTn>
                              </p:par>
                            </p:childTnLst>
                          </p:cTn>
                        </p:par>
                      </p:childTnLst>
                    </p:cTn>
                  </p:par>
                </p:childTnLst>
              </p:cTn>
              <p:nextCondLst>
                <p:cond evt="onClick" delay="0">
                  <p:tgtEl>
                    <p:spTgt spid="13"/>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Shape 85"/>
        <p:cNvGrpSpPr/>
        <p:nvPr/>
      </p:nvGrpSpPr>
      <p:grpSpPr>
        <a:xfrm>
          <a:off x="0" y="0"/>
          <a:ext cx="0" cy="0"/>
          <a:chOff x="0" y="0"/>
          <a:chExt cx="0" cy="0"/>
        </a:xfrm>
      </p:grpSpPr>
      <p:sp>
        <p:nvSpPr>
          <p:cNvPr id="91" name="Rectangle 93">
            <a:extLst>
              <a:ext uri="{FF2B5EF4-FFF2-40B4-BE49-F238E27FC236}">
                <a16:creationId xmlns:a16="http://schemas.microsoft.com/office/drawing/2014/main" id="{8E1D4842-F208-47E0-A3A4-6469A9F0459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5157704" cy="5143501"/>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6" name="Google Shape;86;p18"/>
          <p:cNvSpPr txBox="1">
            <a:spLocks noGrp="1"/>
          </p:cNvSpPr>
          <p:nvPr>
            <p:ph type="title"/>
          </p:nvPr>
        </p:nvSpPr>
        <p:spPr>
          <a:xfrm>
            <a:off x="585705" y="967518"/>
            <a:ext cx="3968496" cy="891540"/>
          </a:xfrm>
          <a:prstGeom prst="rect">
            <a:avLst/>
          </a:prstGeom>
          <a:solidFill>
            <a:srgbClr val="FFFFFF"/>
          </a:solidFill>
          <a:ln>
            <a:solidFill>
              <a:srgbClr val="404040"/>
            </a:solidFill>
          </a:ln>
        </p:spPr>
        <p:txBody>
          <a:bodyPr spcFirstLastPara="1" vert="horz" lIns="182880" tIns="182880" rIns="182880" bIns="182880" rtlCol="0" anchor="ctr" anchorCtr="0">
            <a:normAutofit/>
          </a:bodyPr>
          <a:lstStyle/>
          <a:p>
            <a:pPr marL="0" lvl="0" indent="0" defTabSz="914400">
              <a:spcBef>
                <a:spcPct val="0"/>
              </a:spcBef>
              <a:spcAft>
                <a:spcPts val="0"/>
              </a:spcAft>
            </a:pPr>
            <a:r>
              <a:rPr lang="en-US" sz="1800" b="1" spc="200"/>
              <a:t>Initial Baseline Model</a:t>
            </a:r>
          </a:p>
        </p:txBody>
      </p:sp>
      <p:sp>
        <p:nvSpPr>
          <p:cNvPr id="87" name="Google Shape;87;p18"/>
          <p:cNvSpPr txBox="1">
            <a:spLocks noGrp="1"/>
          </p:cNvSpPr>
          <p:nvPr>
            <p:ph type="body" idx="1"/>
          </p:nvPr>
        </p:nvSpPr>
        <p:spPr>
          <a:xfrm>
            <a:off x="589857" y="2144027"/>
            <a:ext cx="3964344" cy="2281910"/>
          </a:xfrm>
          <a:prstGeom prst="rect">
            <a:avLst/>
          </a:prstGeom>
        </p:spPr>
        <p:txBody>
          <a:bodyPr spcFirstLastPara="1" vert="horz" lIns="91440" tIns="45720" rIns="91440" bIns="45720" rtlCol="0" anchorCtr="0">
            <a:normAutofit/>
          </a:bodyPr>
          <a:lstStyle/>
          <a:p>
            <a:pPr marL="285750" lvl="0" indent="-285750" defTabSz="914400">
              <a:spcBef>
                <a:spcPts val="1000"/>
              </a:spcBef>
              <a:spcAft>
                <a:spcPts val="0"/>
              </a:spcAft>
              <a:buFont typeface="Arial" panose="020B0604020202020204" pitchFamily="34" charset="0"/>
              <a:buChar char="•"/>
            </a:pPr>
            <a:r>
              <a:rPr lang="en-US" dirty="0">
                <a:solidFill>
                  <a:srgbClr val="FFFFFF"/>
                </a:solidFill>
              </a:rPr>
              <a:t>Initial Logistic regression model - 30 variables</a:t>
            </a:r>
          </a:p>
          <a:p>
            <a:pPr marL="285750" lvl="0" indent="-285750" defTabSz="914400">
              <a:spcBef>
                <a:spcPts val="1000"/>
              </a:spcBef>
              <a:spcAft>
                <a:spcPts val="0"/>
              </a:spcAft>
              <a:buFont typeface="Arial" panose="020B0604020202020204" pitchFamily="34" charset="0"/>
              <a:buChar char="•"/>
            </a:pPr>
            <a:r>
              <a:rPr lang="en-US" dirty="0">
                <a:solidFill>
                  <a:srgbClr val="FFFFFF"/>
                </a:solidFill>
              </a:rPr>
              <a:t>High R^2 value (1.0000)</a:t>
            </a:r>
          </a:p>
          <a:p>
            <a:pPr marL="285750" lvl="0" indent="-285750" defTabSz="914400">
              <a:spcBef>
                <a:spcPts val="1000"/>
              </a:spcBef>
              <a:spcAft>
                <a:spcPts val="0"/>
              </a:spcAft>
              <a:buFont typeface="Arial" panose="020B0604020202020204" pitchFamily="34" charset="0"/>
              <a:buChar char="•"/>
            </a:pPr>
            <a:r>
              <a:rPr lang="en-US" dirty="0">
                <a:solidFill>
                  <a:srgbClr val="FFFFFF"/>
                </a:solidFill>
              </a:rPr>
              <a:t>The Parameter Estimates don’t have values for some variables.</a:t>
            </a:r>
          </a:p>
          <a:p>
            <a:pPr marL="285750" lvl="0" indent="-285750" defTabSz="914400">
              <a:spcBef>
                <a:spcPts val="1000"/>
              </a:spcBef>
              <a:spcAft>
                <a:spcPts val="1200"/>
              </a:spcAft>
              <a:buFont typeface="Arial" panose="020B0604020202020204" pitchFamily="34" charset="0"/>
              <a:buChar char="•"/>
            </a:pPr>
            <a:r>
              <a:rPr lang="en-US" dirty="0">
                <a:solidFill>
                  <a:srgbClr val="FFFFFF"/>
                </a:solidFill>
              </a:rPr>
              <a:t>Standard Error variables not used in subsequent models</a:t>
            </a:r>
          </a:p>
        </p:txBody>
      </p:sp>
      <p:pic>
        <p:nvPicPr>
          <p:cNvPr id="3" name="Picture 2">
            <a:extLst>
              <a:ext uri="{FF2B5EF4-FFF2-40B4-BE49-F238E27FC236}">
                <a16:creationId xmlns:a16="http://schemas.microsoft.com/office/drawing/2014/main" id="{5D48B6E3-E721-F588-1D46-A1BF4C04D6EF}"/>
              </a:ext>
            </a:extLst>
          </p:cNvPr>
          <p:cNvPicPr>
            <a:picLocks noChangeAspect="1"/>
          </p:cNvPicPr>
          <p:nvPr/>
        </p:nvPicPr>
        <p:blipFill>
          <a:blip r:embed="rId5"/>
          <a:stretch>
            <a:fillRect/>
          </a:stretch>
        </p:blipFill>
        <p:spPr>
          <a:xfrm>
            <a:off x="5577482" y="1960532"/>
            <a:ext cx="3247988" cy="3081944"/>
          </a:xfrm>
          <a:prstGeom prst="rect">
            <a:avLst/>
          </a:prstGeom>
        </p:spPr>
      </p:pic>
      <p:pic>
        <p:nvPicPr>
          <p:cNvPr id="5" name="Picture 4">
            <a:extLst>
              <a:ext uri="{FF2B5EF4-FFF2-40B4-BE49-F238E27FC236}">
                <a16:creationId xmlns:a16="http://schemas.microsoft.com/office/drawing/2014/main" id="{B6A0584B-9346-DCB0-0F6E-BA3B8E387698}"/>
              </a:ext>
            </a:extLst>
          </p:cNvPr>
          <p:cNvPicPr>
            <a:picLocks noChangeAspect="1"/>
          </p:cNvPicPr>
          <p:nvPr/>
        </p:nvPicPr>
        <p:blipFill>
          <a:blip r:embed="rId6"/>
          <a:stretch>
            <a:fillRect/>
          </a:stretch>
        </p:blipFill>
        <p:spPr>
          <a:xfrm>
            <a:off x="5577482" y="101024"/>
            <a:ext cx="3247988" cy="1732987"/>
          </a:xfrm>
          <a:prstGeom prst="rect">
            <a:avLst/>
          </a:prstGeom>
        </p:spPr>
      </p:pic>
      <p:pic>
        <p:nvPicPr>
          <p:cNvPr id="11" name="Video 10">
            <a:hlinkClick r:id="" action="ppaction://media"/>
            <a:extLst>
              <a:ext uri="{FF2B5EF4-FFF2-40B4-BE49-F238E27FC236}">
                <a16:creationId xmlns:a16="http://schemas.microsoft.com/office/drawing/2014/main" id="{0CE0DFAF-C40E-7AAB-01E4-EE04C0A6E57F}"/>
              </a:ext>
            </a:extLst>
          </p:cNvPr>
          <p:cNvPicPr>
            <a:picLocks noChangeAspect="1"/>
          </p:cNvPicPr>
          <p:nvPr>
            <a:videoFile r:link="rId2"/>
            <p:extLst>
              <p:ext uri="{DAA4B4D4-6D71-4841-9C94-3DE7FCFB9230}">
                <p14:media xmlns:p14="http://schemas.microsoft.com/office/powerpoint/2010/main" r:embed="rId1"/>
              </p:ext>
              <p:ext uri="{42D2F446-02D8-4167-A562-619A0277C38B}">
                <p15:isNarration xmlns:p15="http://schemas.microsoft.com/office/powerpoint/2012/main" val="1"/>
              </p:ext>
            </p:extLst>
          </p:nvPr>
        </p:nvPicPr>
        <p:blipFill>
          <a:blip r:embed="rId7"/>
          <a:srcRect l="21875" r="21875"/>
          <a:stretch>
            <a:fillRect/>
          </a:stretch>
        </p:blipFill>
        <p:spPr>
          <a:xfrm>
            <a:off x="7539228" y="3538728"/>
            <a:ext cx="1543050" cy="1543050"/>
          </a:xfrm>
          <a:prstGeom prst="ellipse">
            <a:avLst/>
          </a:prstGeom>
        </p:spPr>
      </p:pic>
    </p:spTree>
  </p:cSld>
  <p:clrMapOvr>
    <a:masterClrMapping/>
  </p:clrMapOvr>
  <mc:AlternateContent xmlns:mc="http://schemas.openxmlformats.org/markup-compatibility/2006">
    <mc:Choice xmlns:p14="http://schemas.microsoft.com/office/powerpoint/2010/main" Requires="p14">
      <p:transition spd="slow" p14:dur="2000" advTm="55939"/>
    </mc:Choice>
    <mc:Fallback>
      <p:transition spd="slow" advTm="55939"/>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1"/>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11"/>
                </p:tgtEl>
              </p:cMediaNode>
            </p:video>
            <p:seq concurrent="1" nextAc="seek">
              <p:cTn id="8" restart="whenNotActive" fill="hold" evtFilter="cancelBubble" nodeType="interactiveSeq">
                <p:stCondLst>
                  <p:cond evt="onClick" delay="0">
                    <p:tgtEl>
                      <p:spTgt spid="11"/>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11"/>
                                        </p:tgtEl>
                                      </p:cBhvr>
                                    </p:cmd>
                                  </p:childTnLst>
                                </p:cTn>
                              </p:par>
                            </p:childTnLst>
                          </p:cTn>
                        </p:par>
                      </p:childTnLst>
                    </p:cTn>
                  </p:par>
                </p:childTnLst>
              </p:cTn>
              <p:nextCondLst>
                <p:cond evt="onClick" delay="0">
                  <p:tgtEl>
                    <p:spTgt spid="11"/>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Shape 93"/>
        <p:cNvGrpSpPr/>
        <p:nvPr/>
      </p:nvGrpSpPr>
      <p:grpSpPr>
        <a:xfrm>
          <a:off x="0" y="0"/>
          <a:ext cx="0" cy="0"/>
          <a:chOff x="0" y="0"/>
          <a:chExt cx="0" cy="0"/>
        </a:xfrm>
      </p:grpSpPr>
      <p:pic>
        <p:nvPicPr>
          <p:cNvPr id="97" name="Google Shape;97;p19"/>
          <p:cNvPicPr preferRelativeResize="0"/>
          <p:nvPr/>
        </p:nvPicPr>
        <p:blipFill rotWithShape="1">
          <a:blip r:embed="rId5"/>
          <a:srcRect l="10217" t="51321" r="42371" b="29814"/>
          <a:stretch/>
        </p:blipFill>
        <p:spPr>
          <a:xfrm>
            <a:off x="415865" y="3050771"/>
            <a:ext cx="3155139" cy="1669408"/>
          </a:xfrm>
          <a:prstGeom prst="rect">
            <a:avLst/>
          </a:prstGeom>
          <a:noFill/>
        </p:spPr>
      </p:pic>
      <p:sp>
        <p:nvSpPr>
          <p:cNvPr id="127" name="Rectangle 126">
            <a:extLst>
              <a:ext uri="{FF2B5EF4-FFF2-40B4-BE49-F238E27FC236}">
                <a16:creationId xmlns:a16="http://schemas.microsoft.com/office/drawing/2014/main" id="{DCD3F51F-E0F2-41F0-9EAD-111C87DFF5F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986295" y="-1"/>
            <a:ext cx="5157705" cy="5143501"/>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4" name="Google Shape;94;p19"/>
          <p:cNvSpPr txBox="1">
            <a:spLocks noGrp="1"/>
          </p:cNvSpPr>
          <p:nvPr>
            <p:ph type="title"/>
          </p:nvPr>
        </p:nvSpPr>
        <p:spPr>
          <a:xfrm>
            <a:off x="4589799" y="967518"/>
            <a:ext cx="3968495" cy="891540"/>
          </a:xfrm>
          <a:prstGeom prst="rect">
            <a:avLst/>
          </a:prstGeom>
          <a:solidFill>
            <a:srgbClr val="FFFFFF"/>
          </a:solidFill>
          <a:ln>
            <a:solidFill>
              <a:srgbClr val="404040"/>
            </a:solidFill>
          </a:ln>
        </p:spPr>
        <p:txBody>
          <a:bodyPr spcFirstLastPara="1" vert="horz" lIns="182880" tIns="182880" rIns="182880" bIns="182880" rtlCol="0" anchor="ctr" anchorCtr="0">
            <a:normAutofit/>
          </a:bodyPr>
          <a:lstStyle/>
          <a:p>
            <a:pPr marL="0" lvl="0" indent="0" defTabSz="914400">
              <a:spcBef>
                <a:spcPct val="0"/>
              </a:spcBef>
              <a:spcAft>
                <a:spcPts val="0"/>
              </a:spcAft>
            </a:pPr>
            <a:r>
              <a:rPr lang="en-US" sz="1800" b="1" spc="200"/>
              <a:t>Subsequent Baseline Model</a:t>
            </a:r>
          </a:p>
        </p:txBody>
      </p:sp>
      <p:pic>
        <p:nvPicPr>
          <p:cNvPr id="96" name="Google Shape;96;p19"/>
          <p:cNvPicPr preferRelativeResize="0"/>
          <p:nvPr/>
        </p:nvPicPr>
        <p:blipFill rotWithShape="1">
          <a:blip r:embed="rId6"/>
          <a:srcRect l="10786" t="51405" r="41802" b="7544"/>
          <a:stretch/>
        </p:blipFill>
        <p:spPr>
          <a:xfrm>
            <a:off x="488200" y="182881"/>
            <a:ext cx="2811953" cy="2726382"/>
          </a:xfrm>
          <a:prstGeom prst="rect">
            <a:avLst/>
          </a:prstGeom>
          <a:noFill/>
        </p:spPr>
      </p:pic>
      <p:sp>
        <p:nvSpPr>
          <p:cNvPr id="95" name="Google Shape;95;p19"/>
          <p:cNvSpPr txBox="1">
            <a:spLocks noGrp="1"/>
          </p:cNvSpPr>
          <p:nvPr>
            <p:ph type="body" idx="1"/>
          </p:nvPr>
        </p:nvSpPr>
        <p:spPr>
          <a:xfrm>
            <a:off x="4589799" y="2144027"/>
            <a:ext cx="3964343" cy="2281910"/>
          </a:xfrm>
          <a:prstGeom prst="rect">
            <a:avLst/>
          </a:prstGeom>
        </p:spPr>
        <p:txBody>
          <a:bodyPr spcFirstLastPara="1" vert="horz" lIns="91440" tIns="45720" rIns="91440" bIns="45720" rtlCol="0" anchorCtr="0">
            <a:normAutofit/>
          </a:bodyPr>
          <a:lstStyle/>
          <a:p>
            <a:pPr marL="0" lvl="0" indent="-228600" defTabSz="914400">
              <a:spcBef>
                <a:spcPts val="1000"/>
              </a:spcBef>
              <a:spcAft>
                <a:spcPts val="0"/>
              </a:spcAft>
              <a:buFont typeface="Arial" panose="020B0604020202020204" pitchFamily="34" charset="0"/>
              <a:buChar char="•"/>
            </a:pPr>
            <a:r>
              <a:rPr lang="en-US">
                <a:solidFill>
                  <a:srgbClr val="FFFFFF"/>
                </a:solidFill>
              </a:rPr>
              <a:t>Logistic regression model with 20 variables used: only the “worst” and “mean” measurements</a:t>
            </a:r>
          </a:p>
          <a:p>
            <a:pPr marL="0" lvl="0" indent="-228600" defTabSz="914400">
              <a:spcBef>
                <a:spcPts val="1000"/>
              </a:spcBef>
              <a:spcAft>
                <a:spcPts val="0"/>
              </a:spcAft>
              <a:buFont typeface="Arial" panose="020B0604020202020204" pitchFamily="34" charset="0"/>
              <a:buChar char="•"/>
            </a:pPr>
            <a:r>
              <a:rPr lang="en-US">
                <a:solidFill>
                  <a:srgbClr val="FFFFFF"/>
                </a:solidFill>
              </a:rPr>
              <a:t>R^2 : 0.947</a:t>
            </a:r>
          </a:p>
          <a:p>
            <a:pPr marL="0" lvl="0" indent="-228600" defTabSz="914400">
              <a:spcBef>
                <a:spcPts val="1000"/>
              </a:spcBef>
              <a:spcAft>
                <a:spcPts val="1200"/>
              </a:spcAft>
              <a:buSzPts val="1100"/>
              <a:buFont typeface="Arial" panose="020B0604020202020204" pitchFamily="34" charset="0"/>
              <a:buChar char="•"/>
            </a:pPr>
            <a:endParaRPr lang="en-US">
              <a:solidFill>
                <a:srgbClr val="FFFFFF"/>
              </a:solidFill>
            </a:endParaRPr>
          </a:p>
        </p:txBody>
      </p:sp>
      <p:pic>
        <p:nvPicPr>
          <p:cNvPr id="7" name="Video 6">
            <a:hlinkClick r:id="" action="ppaction://media"/>
            <a:extLst>
              <a:ext uri="{FF2B5EF4-FFF2-40B4-BE49-F238E27FC236}">
                <a16:creationId xmlns:a16="http://schemas.microsoft.com/office/drawing/2014/main" id="{254A27DD-702F-2FD1-883A-4C67360ECB6C}"/>
              </a:ext>
            </a:extLst>
          </p:cNvPr>
          <p:cNvPicPr>
            <a:picLocks noChangeAspect="1"/>
          </p:cNvPicPr>
          <p:nvPr>
            <a:videoFile r:link="rId2"/>
            <p:extLst>
              <p:ext uri="{DAA4B4D4-6D71-4841-9C94-3DE7FCFB9230}">
                <p14:media xmlns:p14="http://schemas.microsoft.com/office/powerpoint/2010/main" r:embed="rId1"/>
              </p:ext>
              <p:ext uri="{42D2F446-02D8-4167-A562-619A0277C38B}">
                <p15:isNarration xmlns:p15="http://schemas.microsoft.com/office/powerpoint/2012/main" val="1"/>
              </p:ext>
            </p:extLst>
          </p:nvPr>
        </p:nvPicPr>
        <p:blipFill>
          <a:blip r:embed="rId7"/>
          <a:srcRect l="21875" r="21875"/>
          <a:stretch>
            <a:fillRect/>
          </a:stretch>
        </p:blipFill>
        <p:spPr>
          <a:xfrm>
            <a:off x="7539228" y="3538728"/>
            <a:ext cx="1543050" cy="1543050"/>
          </a:xfrm>
          <a:prstGeom prst="ellipse">
            <a:avLst/>
          </a:prstGeom>
        </p:spPr>
      </p:pic>
    </p:spTree>
  </p:cSld>
  <p:clrMapOvr>
    <a:masterClrMapping/>
  </p:clrMapOvr>
  <mc:AlternateContent xmlns:mc="http://schemas.openxmlformats.org/markup-compatibility/2006">
    <mc:Choice xmlns:p14="http://schemas.microsoft.com/office/powerpoint/2010/main" Requires="p14">
      <p:transition spd="slow" p14:dur="2000" advTm="21750"/>
    </mc:Choice>
    <mc:Fallback>
      <p:transition spd="slow" advTm="2175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7"/>
                </p:tgtEl>
              </p:cMediaNode>
            </p:video>
            <p:seq concurrent="1" nextAc="seek">
              <p:cTn id="8" restart="whenNotActive" fill="hold" evtFilter="cancelBubble" nodeType="interactiveSeq">
                <p:stCondLst>
                  <p:cond evt="onClick" delay="0">
                    <p:tgtEl>
                      <p:spTgt spid="7"/>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7"/>
                                        </p:tgtEl>
                                      </p:cBhvr>
                                    </p:cmd>
                                  </p:childTnLst>
                                </p:cTn>
                              </p:par>
                            </p:childTnLst>
                          </p:cTn>
                        </p:par>
                      </p:childTnLst>
                    </p:cTn>
                  </p:par>
                </p:childTnLst>
              </p:cTn>
              <p:nextCondLst>
                <p:cond evt="onClick" delay="0">
                  <p:tgtEl>
                    <p:spTgt spid="7"/>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Shape 101"/>
        <p:cNvGrpSpPr/>
        <p:nvPr/>
      </p:nvGrpSpPr>
      <p:grpSpPr>
        <a:xfrm>
          <a:off x="0" y="0"/>
          <a:ext cx="0" cy="0"/>
          <a:chOff x="0" y="0"/>
          <a:chExt cx="0" cy="0"/>
        </a:xfrm>
      </p:grpSpPr>
      <p:sp useBgFill="1">
        <p:nvSpPr>
          <p:cNvPr id="109" name="Rectangle 108">
            <a:extLst>
              <a:ext uri="{FF2B5EF4-FFF2-40B4-BE49-F238E27FC236}">
                <a16:creationId xmlns:a16="http://schemas.microsoft.com/office/drawing/2014/main" id="{1660E788-AFA9-4A1B-9991-6AA74632A15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3999" cy="51435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5" name="Picture 104" descr="Top view of cubes connected with black lines">
            <a:extLst>
              <a:ext uri="{FF2B5EF4-FFF2-40B4-BE49-F238E27FC236}">
                <a16:creationId xmlns:a16="http://schemas.microsoft.com/office/drawing/2014/main" id="{94DD2F9A-9A35-77BB-F245-A6C6948F3496}"/>
              </a:ext>
            </a:extLst>
          </p:cNvPr>
          <p:cNvPicPr>
            <a:picLocks noChangeAspect="1"/>
          </p:cNvPicPr>
          <p:nvPr/>
        </p:nvPicPr>
        <p:blipFill rotWithShape="1">
          <a:blip r:embed="rId5"/>
          <a:srcRect l="13726" r="3804"/>
          <a:stretch/>
        </p:blipFill>
        <p:spPr>
          <a:xfrm>
            <a:off x="3488181" y="10"/>
            <a:ext cx="5655818" cy="5143489"/>
          </a:xfrm>
          <a:prstGeom prst="rect">
            <a:avLst/>
          </a:prstGeom>
        </p:spPr>
      </p:pic>
      <p:sp>
        <p:nvSpPr>
          <p:cNvPr id="111" name="Rectangle 110">
            <a:extLst>
              <a:ext uri="{FF2B5EF4-FFF2-40B4-BE49-F238E27FC236}">
                <a16:creationId xmlns:a16="http://schemas.microsoft.com/office/drawing/2014/main" id="{867D4867-5BA7-4462-B2F6-A23F4A622AA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3490722" cy="5143500"/>
          </a:xfrm>
          <a:prstGeom prst="rect">
            <a:avLst/>
          </a:prstGeom>
          <a:solidFill>
            <a:schemeClr val="tx2"/>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a:p>
        </p:txBody>
      </p:sp>
      <p:sp>
        <p:nvSpPr>
          <p:cNvPr id="102" name="Google Shape;102;p20"/>
          <p:cNvSpPr txBox="1">
            <a:spLocks noGrp="1"/>
          </p:cNvSpPr>
          <p:nvPr>
            <p:ph type="title"/>
          </p:nvPr>
        </p:nvSpPr>
        <p:spPr>
          <a:xfrm>
            <a:off x="482600" y="482600"/>
            <a:ext cx="2522980" cy="1296033"/>
          </a:xfrm>
          <a:prstGeom prst="rect">
            <a:avLst/>
          </a:prstGeom>
          <a:noFill/>
          <a:ln>
            <a:solidFill>
              <a:schemeClr val="bg1"/>
            </a:solidFill>
          </a:ln>
        </p:spPr>
        <p:txBody>
          <a:bodyPr spcFirstLastPara="1" vert="horz" wrap="square" lIns="182880" tIns="182880" rIns="182880" bIns="182880" rtlCol="0" anchor="ctr" anchorCtr="0">
            <a:normAutofit/>
          </a:bodyPr>
          <a:lstStyle/>
          <a:p>
            <a:pPr marL="0" lvl="0" indent="0" defTabSz="914400">
              <a:spcBef>
                <a:spcPct val="0"/>
              </a:spcBef>
              <a:spcAft>
                <a:spcPts val="0"/>
              </a:spcAft>
            </a:pPr>
            <a:r>
              <a:rPr lang="en-US" sz="2200" b="1" spc="200">
                <a:solidFill>
                  <a:schemeClr val="bg1"/>
                </a:solidFill>
              </a:rPr>
              <a:t>Other Models Built</a:t>
            </a:r>
          </a:p>
        </p:txBody>
      </p:sp>
      <p:sp>
        <p:nvSpPr>
          <p:cNvPr id="103" name="Google Shape;103;p20"/>
          <p:cNvSpPr txBox="1">
            <a:spLocks noGrp="1"/>
          </p:cNvSpPr>
          <p:nvPr>
            <p:ph type="body" idx="1"/>
          </p:nvPr>
        </p:nvSpPr>
        <p:spPr>
          <a:xfrm>
            <a:off x="482601" y="1978533"/>
            <a:ext cx="2522980" cy="2561716"/>
          </a:xfrm>
          <a:prstGeom prst="rect">
            <a:avLst/>
          </a:prstGeom>
        </p:spPr>
        <p:txBody>
          <a:bodyPr spcFirstLastPara="1" vert="horz" lIns="91440" tIns="45720" rIns="91440" bIns="45720" rtlCol="0" anchorCtr="0">
            <a:normAutofit/>
          </a:bodyPr>
          <a:lstStyle/>
          <a:p>
            <a:pPr marL="0" lvl="0" indent="-228600" defTabSz="914400">
              <a:spcBef>
                <a:spcPts val="1000"/>
              </a:spcBef>
              <a:spcAft>
                <a:spcPts val="0"/>
              </a:spcAft>
              <a:buFont typeface="Arial" panose="020B0604020202020204" pitchFamily="34" charset="0"/>
              <a:buChar char="•"/>
            </a:pPr>
            <a:r>
              <a:rPr lang="en-US" dirty="0">
                <a:solidFill>
                  <a:schemeClr val="bg1"/>
                </a:solidFill>
              </a:rPr>
              <a:t>Stepwise Nominal Logistic</a:t>
            </a:r>
          </a:p>
          <a:p>
            <a:pPr marL="0" lvl="0" indent="-228600" defTabSz="914400">
              <a:spcBef>
                <a:spcPts val="1000"/>
              </a:spcBef>
              <a:spcAft>
                <a:spcPts val="0"/>
              </a:spcAft>
              <a:buFont typeface="Arial" panose="020B0604020202020204" pitchFamily="34" charset="0"/>
              <a:buChar char="•"/>
            </a:pPr>
            <a:r>
              <a:rPr lang="en-US" dirty="0">
                <a:solidFill>
                  <a:schemeClr val="bg1"/>
                </a:solidFill>
              </a:rPr>
              <a:t>Decision Tree </a:t>
            </a:r>
          </a:p>
          <a:p>
            <a:pPr marL="0" lvl="0" indent="-228600" defTabSz="914400">
              <a:spcBef>
                <a:spcPts val="1000"/>
              </a:spcBef>
              <a:spcAft>
                <a:spcPts val="0"/>
              </a:spcAft>
              <a:buFont typeface="Arial" panose="020B0604020202020204" pitchFamily="34" charset="0"/>
              <a:buChar char="•"/>
            </a:pPr>
            <a:r>
              <a:rPr lang="en-US" dirty="0">
                <a:solidFill>
                  <a:schemeClr val="bg1"/>
                </a:solidFill>
              </a:rPr>
              <a:t>Neural Network</a:t>
            </a:r>
          </a:p>
          <a:p>
            <a:pPr marL="0" lvl="0" indent="-228600" defTabSz="914400">
              <a:spcBef>
                <a:spcPts val="1000"/>
              </a:spcBef>
              <a:spcAft>
                <a:spcPts val="1200"/>
              </a:spcAft>
              <a:buFont typeface="Arial" panose="020B0604020202020204" pitchFamily="34" charset="0"/>
              <a:buChar char="•"/>
            </a:pPr>
            <a:r>
              <a:rPr lang="en-US" dirty="0">
                <a:solidFill>
                  <a:schemeClr val="bg1"/>
                </a:solidFill>
              </a:rPr>
              <a:t>Principal Component Analysis</a:t>
            </a:r>
          </a:p>
        </p:txBody>
      </p:sp>
      <p:pic>
        <p:nvPicPr>
          <p:cNvPr id="7" name="Video 6">
            <a:hlinkClick r:id="" action="ppaction://media"/>
            <a:extLst>
              <a:ext uri="{FF2B5EF4-FFF2-40B4-BE49-F238E27FC236}">
                <a16:creationId xmlns:a16="http://schemas.microsoft.com/office/drawing/2014/main" id="{8F03D95C-DC01-7DF1-481C-36CC521DB48C}"/>
              </a:ext>
            </a:extLst>
          </p:cNvPr>
          <p:cNvPicPr>
            <a:picLocks noChangeAspect="1"/>
          </p:cNvPicPr>
          <p:nvPr>
            <a:videoFile r:link="rId2"/>
            <p:extLst>
              <p:ext uri="{DAA4B4D4-6D71-4841-9C94-3DE7FCFB9230}">
                <p14:media xmlns:p14="http://schemas.microsoft.com/office/powerpoint/2010/main" r:embed="rId1"/>
              </p:ext>
              <p:ext uri="{42D2F446-02D8-4167-A562-619A0277C38B}">
                <p15:isNarration xmlns:p15="http://schemas.microsoft.com/office/powerpoint/2012/main" val="1"/>
              </p:ext>
            </p:extLst>
          </p:nvPr>
        </p:nvPicPr>
        <p:blipFill>
          <a:blip r:embed="rId6"/>
          <a:srcRect l="21875" r="21875"/>
          <a:stretch>
            <a:fillRect/>
          </a:stretch>
        </p:blipFill>
        <p:spPr>
          <a:xfrm>
            <a:off x="7539228" y="3538728"/>
            <a:ext cx="1543050" cy="1543050"/>
          </a:xfrm>
          <a:prstGeom prst="ellipse">
            <a:avLst/>
          </a:prstGeom>
        </p:spPr>
      </p:pic>
    </p:spTree>
  </p:cSld>
  <p:clrMapOvr>
    <a:masterClrMapping/>
  </p:clrMapOvr>
  <mc:AlternateContent xmlns:mc="http://schemas.openxmlformats.org/markup-compatibility/2006">
    <mc:Choice xmlns:p14="http://schemas.microsoft.com/office/powerpoint/2010/main" Requires="p14">
      <p:transition spd="slow" p14:dur="2000" advTm="17511"/>
    </mc:Choice>
    <mc:Fallback>
      <p:transition spd="slow" advTm="17511"/>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7"/>
                </p:tgtEl>
              </p:cMediaNode>
            </p:video>
            <p:seq concurrent="1" nextAc="seek">
              <p:cTn id="8" restart="whenNotActive" fill="hold" evtFilter="cancelBubble" nodeType="interactiveSeq">
                <p:stCondLst>
                  <p:cond evt="onClick" delay="0">
                    <p:tgtEl>
                      <p:spTgt spid="7"/>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7"/>
                                        </p:tgtEl>
                                      </p:cBhvr>
                                    </p:cmd>
                                  </p:childTnLst>
                                </p:cTn>
                              </p:par>
                            </p:childTnLst>
                          </p:cTn>
                        </p:par>
                      </p:childTnLst>
                    </p:cTn>
                  </p:par>
                </p:childTnLst>
              </p:cTn>
              <p:nextCondLst>
                <p:cond evt="onClick" delay="0">
                  <p:tgtEl>
                    <p:spTgt spid="7"/>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accent2"/>
        </a:solidFill>
        <a:effectLst/>
      </p:bgPr>
    </p:bg>
    <p:spTree>
      <p:nvGrpSpPr>
        <p:cNvPr id="1" name="Shape 107"/>
        <p:cNvGrpSpPr/>
        <p:nvPr/>
      </p:nvGrpSpPr>
      <p:grpSpPr>
        <a:xfrm>
          <a:off x="0" y="0"/>
          <a:ext cx="0" cy="0"/>
          <a:chOff x="0" y="0"/>
          <a:chExt cx="0" cy="0"/>
        </a:xfrm>
      </p:grpSpPr>
      <p:sp>
        <p:nvSpPr>
          <p:cNvPr id="108" name="Google Shape;108;p21"/>
          <p:cNvSpPr txBox="1">
            <a:spLocks noGrp="1"/>
          </p:cNvSpPr>
          <p:nvPr>
            <p:ph type="title"/>
          </p:nvPr>
        </p:nvSpPr>
        <p:spPr>
          <a:xfrm>
            <a:off x="603504" y="1790058"/>
            <a:ext cx="3364992" cy="1234440"/>
          </a:xfrm>
          <a:prstGeom prst="rect">
            <a:avLst/>
          </a:prstGeom>
        </p:spPr>
        <p:txBody>
          <a:bodyPr spcFirstLastPara="1" vert="horz" lIns="274320" tIns="182880" rIns="274320" bIns="182880" rtlCol="0" anchor="ctr" anchorCtr="1">
            <a:normAutofit/>
          </a:bodyPr>
          <a:lstStyle/>
          <a:p>
            <a:pPr marL="0" lvl="0" indent="0" defTabSz="914400">
              <a:spcBef>
                <a:spcPct val="0"/>
              </a:spcBef>
              <a:spcAft>
                <a:spcPts val="0"/>
              </a:spcAft>
              <a:buClr>
                <a:schemeClr val="dk1"/>
              </a:buClr>
              <a:buSzPct val="39285"/>
            </a:pPr>
            <a:r>
              <a:rPr lang="en-US" sz="2200" b="1" spc="200"/>
              <a:t>Other Models Built - Results</a:t>
            </a:r>
            <a:endParaRPr lang="en-US" sz="2200" spc="200"/>
          </a:p>
        </p:txBody>
      </p:sp>
      <p:sp>
        <p:nvSpPr>
          <p:cNvPr id="109" name="Google Shape;109;p21"/>
          <p:cNvSpPr txBox="1">
            <a:spLocks noGrp="1"/>
          </p:cNvSpPr>
          <p:nvPr>
            <p:ph type="body" idx="1"/>
          </p:nvPr>
        </p:nvSpPr>
        <p:spPr>
          <a:xfrm>
            <a:off x="861461" y="3264408"/>
            <a:ext cx="2849077" cy="929920"/>
          </a:xfrm>
          <a:prstGeom prst="rect">
            <a:avLst/>
          </a:prstGeom>
        </p:spPr>
        <p:txBody>
          <a:bodyPr spcFirstLastPara="1" vert="horz" lIns="91440" tIns="45720" rIns="91440" bIns="45720" rtlCol="0" anchorCtr="0">
            <a:normAutofit/>
          </a:bodyPr>
          <a:lstStyle/>
          <a:p>
            <a:pPr marL="0" lvl="0" indent="0" algn="ctr" defTabSz="914400">
              <a:spcBef>
                <a:spcPts val="1000"/>
              </a:spcBef>
              <a:spcAft>
                <a:spcPts val="1200"/>
              </a:spcAft>
              <a:buNone/>
            </a:pPr>
            <a:r>
              <a:rPr lang="en-US" sz="1400">
                <a:solidFill>
                  <a:schemeClr val="tx1">
                    <a:lumMod val="75000"/>
                    <a:lumOff val="25000"/>
                  </a:schemeClr>
                </a:solidFill>
              </a:rPr>
              <a:t>Stepwise Nominal Logistic</a:t>
            </a:r>
          </a:p>
        </p:txBody>
      </p:sp>
      <p:sp>
        <p:nvSpPr>
          <p:cNvPr id="131" name="Rectangle 115">
            <a:extLst>
              <a:ext uri="{FF2B5EF4-FFF2-40B4-BE49-F238E27FC236}">
                <a16:creationId xmlns:a16="http://schemas.microsoft.com/office/drawing/2014/main" id="{2F0F143B-3981-4FC2-BB15-0C586763348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72000" y="0"/>
            <a:ext cx="4571999" cy="51435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1" name="Google Shape;111;p21"/>
          <p:cNvPicPr preferRelativeResize="0"/>
          <p:nvPr/>
        </p:nvPicPr>
        <p:blipFill rotWithShape="1">
          <a:blip r:embed="rId5"/>
          <a:srcRect l="10074" t="6185" r="28905" b="68651"/>
          <a:stretch/>
        </p:blipFill>
        <p:spPr>
          <a:xfrm>
            <a:off x="5069609" y="480060"/>
            <a:ext cx="3574494" cy="1908167"/>
          </a:xfrm>
          <a:prstGeom prst="rect">
            <a:avLst/>
          </a:prstGeom>
          <a:noFill/>
        </p:spPr>
      </p:pic>
      <p:pic>
        <p:nvPicPr>
          <p:cNvPr id="110" name="Google Shape;110;p21"/>
          <p:cNvPicPr preferRelativeResize="0"/>
          <p:nvPr/>
        </p:nvPicPr>
        <p:blipFill rotWithShape="1">
          <a:blip r:embed="rId6"/>
          <a:srcRect l="12146" t="31431" r="41631" b="49236"/>
          <a:stretch/>
        </p:blipFill>
        <p:spPr>
          <a:xfrm>
            <a:off x="5237309" y="2753487"/>
            <a:ext cx="3239093" cy="1753743"/>
          </a:xfrm>
          <a:prstGeom prst="rect">
            <a:avLst/>
          </a:prstGeom>
          <a:noFill/>
        </p:spPr>
      </p:pic>
      <p:pic>
        <p:nvPicPr>
          <p:cNvPr id="7" name="Video 6">
            <a:hlinkClick r:id="" action="ppaction://media"/>
            <a:extLst>
              <a:ext uri="{FF2B5EF4-FFF2-40B4-BE49-F238E27FC236}">
                <a16:creationId xmlns:a16="http://schemas.microsoft.com/office/drawing/2014/main" id="{37B1184A-0B7A-4B56-A80D-C4E428D171D3}"/>
              </a:ext>
            </a:extLst>
          </p:cNvPr>
          <p:cNvPicPr>
            <a:picLocks noChangeAspect="1"/>
          </p:cNvPicPr>
          <p:nvPr>
            <a:videoFile r:link="rId2"/>
            <p:extLst>
              <p:ext uri="{DAA4B4D4-6D71-4841-9C94-3DE7FCFB9230}">
                <p14:media xmlns:p14="http://schemas.microsoft.com/office/powerpoint/2010/main" r:embed="rId1"/>
              </p:ext>
              <p:ext uri="{42D2F446-02D8-4167-A562-619A0277C38B}">
                <p15:isNarration xmlns:p15="http://schemas.microsoft.com/office/powerpoint/2012/main" val="1"/>
              </p:ext>
            </p:extLst>
          </p:nvPr>
        </p:nvPicPr>
        <p:blipFill>
          <a:blip r:embed="rId7"/>
          <a:srcRect l="21875" r="21875"/>
          <a:stretch>
            <a:fillRect/>
          </a:stretch>
        </p:blipFill>
        <p:spPr>
          <a:xfrm>
            <a:off x="7539228" y="3538728"/>
            <a:ext cx="1543050" cy="1543050"/>
          </a:xfrm>
          <a:prstGeom prst="ellipse">
            <a:avLst/>
          </a:prstGeom>
        </p:spPr>
      </p:pic>
    </p:spTree>
  </p:cSld>
  <p:clrMapOvr>
    <a:masterClrMapping/>
  </p:clrMapOvr>
  <mc:AlternateContent xmlns:mc="http://schemas.openxmlformats.org/markup-compatibility/2006">
    <mc:Choice xmlns:p14="http://schemas.microsoft.com/office/powerpoint/2010/main" Requires="p14">
      <p:transition spd="slow" p14:dur="2000" advTm="22669"/>
    </mc:Choice>
    <mc:Fallback>
      <p:transition spd="slow" advTm="22669"/>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7"/>
                </p:tgtEl>
              </p:cMediaNode>
            </p:video>
            <p:seq concurrent="1" nextAc="seek">
              <p:cTn id="8" restart="whenNotActive" fill="hold" evtFilter="cancelBubble" nodeType="interactiveSeq">
                <p:stCondLst>
                  <p:cond evt="onClick" delay="0">
                    <p:tgtEl>
                      <p:spTgt spid="7"/>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7"/>
                                        </p:tgtEl>
                                      </p:cBhvr>
                                    </p:cmd>
                                  </p:childTnLst>
                                </p:cTn>
                              </p:par>
                            </p:childTnLst>
                          </p:cTn>
                        </p:par>
                      </p:childTnLst>
                    </p:cTn>
                  </p:par>
                </p:childTnLst>
              </p:cTn>
              <p:nextCondLst>
                <p:cond evt="onClick" delay="0">
                  <p:tgtEl>
                    <p:spTgt spid="7"/>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15"/>
        <p:cNvGrpSpPr/>
        <p:nvPr/>
      </p:nvGrpSpPr>
      <p:grpSpPr>
        <a:xfrm>
          <a:off x="0" y="0"/>
          <a:ext cx="0" cy="0"/>
          <a:chOff x="0" y="0"/>
          <a:chExt cx="0" cy="0"/>
        </a:xfrm>
      </p:grpSpPr>
      <p:sp>
        <p:nvSpPr>
          <p:cNvPr id="116" name="Google Shape;116;p22"/>
          <p:cNvSpPr txBox="1">
            <a:spLocks noGrp="1"/>
          </p:cNvSpPr>
          <p:nvPr>
            <p:ph type="title"/>
          </p:nvPr>
        </p:nvSpPr>
        <p:spPr>
          <a:prstGeom prst="rect">
            <a:avLst/>
          </a:prstGeom>
        </p:spPr>
        <p:txBody>
          <a:bodyPr spcFirstLastPara="1" wrap="square" lIns="91425" tIns="91425" rIns="91425" bIns="91425" anchor="t" anchorCtr="0">
            <a:normAutofit/>
          </a:bodyPr>
          <a:lstStyle/>
          <a:p>
            <a:pPr marL="0" lvl="0" indent="0" algn="l" rtl="0">
              <a:spcBef>
                <a:spcPts val="0"/>
              </a:spcBef>
              <a:spcAft>
                <a:spcPts val="0"/>
              </a:spcAft>
              <a:buNone/>
            </a:pPr>
            <a:r>
              <a:rPr lang="en" b="1"/>
              <a:t>Other Models Built - Results</a:t>
            </a:r>
            <a:endParaRPr b="1"/>
          </a:p>
        </p:txBody>
      </p:sp>
      <p:sp>
        <p:nvSpPr>
          <p:cNvPr id="117" name="Google Shape;117;p22"/>
          <p:cNvSpPr txBox="1">
            <a:spLocks noGrp="1"/>
          </p:cNvSpPr>
          <p:nvPr>
            <p:ph type="body" idx="1"/>
          </p:nvPr>
        </p:nvSpPr>
        <p:spPr>
          <a:xfrm>
            <a:off x="138731" y="1149436"/>
            <a:ext cx="1639800" cy="498300"/>
          </a:xfrm>
          <a:prstGeom prst="rect">
            <a:avLst/>
          </a:prstGeom>
        </p:spPr>
        <p:txBody>
          <a:bodyPr spcFirstLastPara="1" wrap="square" lIns="91425" tIns="91425" rIns="91425" bIns="91425" anchor="t" anchorCtr="0">
            <a:normAutofit fontScale="92500" lnSpcReduction="20000"/>
          </a:bodyPr>
          <a:lstStyle/>
          <a:p>
            <a:pPr marL="0" lvl="0" indent="0" algn="l" rtl="0">
              <a:spcBef>
                <a:spcPts val="0"/>
              </a:spcBef>
              <a:spcAft>
                <a:spcPts val="1200"/>
              </a:spcAft>
              <a:buNone/>
            </a:pPr>
            <a:r>
              <a:rPr lang="en" dirty="0"/>
              <a:t>Decision Tree</a:t>
            </a:r>
            <a:endParaRPr dirty="0"/>
          </a:p>
        </p:txBody>
      </p:sp>
      <p:sp>
        <p:nvSpPr>
          <p:cNvPr id="121" name="Google Shape;121;p22"/>
          <p:cNvSpPr txBox="1">
            <a:spLocks noGrp="1"/>
          </p:cNvSpPr>
          <p:nvPr>
            <p:ph type="body" idx="4294967295"/>
          </p:nvPr>
        </p:nvSpPr>
        <p:spPr>
          <a:xfrm>
            <a:off x="3027400" y="1152525"/>
            <a:ext cx="1893888" cy="498475"/>
          </a:xfrm>
          <a:prstGeom prst="rect">
            <a:avLst/>
          </a:prstGeom>
        </p:spPr>
        <p:txBody>
          <a:bodyPr spcFirstLastPara="1" wrap="square" lIns="91425" tIns="91425" rIns="91425" bIns="91425" anchor="t" anchorCtr="0">
            <a:normAutofit fontScale="62500" lnSpcReduction="20000"/>
          </a:bodyPr>
          <a:lstStyle/>
          <a:p>
            <a:pPr marL="0" lvl="0" indent="0" algn="l" rtl="0">
              <a:spcBef>
                <a:spcPts val="0"/>
              </a:spcBef>
              <a:spcAft>
                <a:spcPts val="1200"/>
              </a:spcAft>
              <a:buNone/>
            </a:pPr>
            <a:r>
              <a:rPr lang="en" sz="2152" dirty="0"/>
              <a:t>Neural Network</a:t>
            </a:r>
            <a:endParaRPr sz="2152" dirty="0"/>
          </a:p>
        </p:txBody>
      </p:sp>
      <p:sp>
        <p:nvSpPr>
          <p:cNvPr id="122" name="Google Shape;122;p22"/>
          <p:cNvSpPr txBox="1">
            <a:spLocks noGrp="1"/>
          </p:cNvSpPr>
          <p:nvPr>
            <p:ph type="body" idx="4294967295"/>
          </p:nvPr>
        </p:nvSpPr>
        <p:spPr>
          <a:xfrm>
            <a:off x="6389688" y="1152525"/>
            <a:ext cx="2754312" cy="769938"/>
          </a:xfrm>
          <a:prstGeom prst="rect">
            <a:avLst/>
          </a:prstGeom>
        </p:spPr>
        <p:txBody>
          <a:bodyPr spcFirstLastPara="1" wrap="square" lIns="91425" tIns="91425" rIns="91425" bIns="91425" anchor="t" anchorCtr="0">
            <a:noAutofit/>
          </a:bodyPr>
          <a:lstStyle/>
          <a:p>
            <a:pPr marL="0" lvl="0" indent="0" algn="ctr" rtl="0">
              <a:spcBef>
                <a:spcPts val="0"/>
              </a:spcBef>
              <a:spcAft>
                <a:spcPts val="1200"/>
              </a:spcAft>
              <a:buSzPts val="770"/>
              <a:buNone/>
            </a:pPr>
            <a:r>
              <a:rPr lang="en"/>
              <a:t>Principal Component Analysis</a:t>
            </a:r>
            <a:endParaRPr/>
          </a:p>
        </p:txBody>
      </p:sp>
      <p:pic>
        <p:nvPicPr>
          <p:cNvPr id="118" name="Google Shape;118;p22"/>
          <p:cNvPicPr preferRelativeResize="0"/>
          <p:nvPr/>
        </p:nvPicPr>
        <p:blipFill rotWithShape="1">
          <a:blip r:embed="rId5">
            <a:alphaModFix/>
          </a:blip>
          <a:srcRect l="9790" t="63150" r="37427" b="8020"/>
          <a:stretch/>
        </p:blipFill>
        <p:spPr>
          <a:xfrm>
            <a:off x="218875" y="1921675"/>
            <a:ext cx="2715125" cy="1917950"/>
          </a:xfrm>
          <a:prstGeom prst="rect">
            <a:avLst/>
          </a:prstGeom>
          <a:noFill/>
          <a:ln>
            <a:noFill/>
          </a:ln>
        </p:spPr>
      </p:pic>
      <p:pic>
        <p:nvPicPr>
          <p:cNvPr id="119" name="Google Shape;119;p22"/>
          <p:cNvPicPr preferRelativeResize="0"/>
          <p:nvPr/>
        </p:nvPicPr>
        <p:blipFill>
          <a:blip r:embed="rId6">
            <a:alphaModFix/>
          </a:blip>
          <a:stretch>
            <a:fillRect/>
          </a:stretch>
        </p:blipFill>
        <p:spPr>
          <a:xfrm>
            <a:off x="3027400" y="1921675"/>
            <a:ext cx="2798741" cy="1852375"/>
          </a:xfrm>
          <a:prstGeom prst="rect">
            <a:avLst/>
          </a:prstGeom>
          <a:noFill/>
          <a:ln>
            <a:noFill/>
          </a:ln>
        </p:spPr>
      </p:pic>
      <p:pic>
        <p:nvPicPr>
          <p:cNvPr id="120" name="Google Shape;120;p22"/>
          <p:cNvPicPr preferRelativeResize="0"/>
          <p:nvPr/>
        </p:nvPicPr>
        <p:blipFill>
          <a:blip r:embed="rId7">
            <a:alphaModFix/>
          </a:blip>
          <a:stretch>
            <a:fillRect/>
          </a:stretch>
        </p:blipFill>
        <p:spPr>
          <a:xfrm>
            <a:off x="5919550" y="1930513"/>
            <a:ext cx="2798750" cy="1834695"/>
          </a:xfrm>
          <a:prstGeom prst="rect">
            <a:avLst/>
          </a:prstGeom>
          <a:noFill/>
          <a:ln>
            <a:noFill/>
          </a:ln>
        </p:spPr>
      </p:pic>
      <p:pic>
        <p:nvPicPr>
          <p:cNvPr id="7" name="Video 6">
            <a:hlinkClick r:id="" action="ppaction://media"/>
            <a:extLst>
              <a:ext uri="{FF2B5EF4-FFF2-40B4-BE49-F238E27FC236}">
                <a16:creationId xmlns:a16="http://schemas.microsoft.com/office/drawing/2014/main" id="{03F1319B-84AD-C546-9F88-2F828BBF4E1D}"/>
              </a:ext>
            </a:extLst>
          </p:cNvPr>
          <p:cNvPicPr>
            <a:picLocks noChangeAspect="1"/>
          </p:cNvPicPr>
          <p:nvPr>
            <a:videoFile r:link="rId2"/>
            <p:extLst>
              <p:ext uri="{DAA4B4D4-6D71-4841-9C94-3DE7FCFB9230}">
                <p14:media xmlns:p14="http://schemas.microsoft.com/office/powerpoint/2010/main" r:embed="rId1"/>
              </p:ext>
              <p:ext uri="{42D2F446-02D8-4167-A562-619A0277C38B}">
                <p15:isNarration xmlns:p15="http://schemas.microsoft.com/office/powerpoint/2012/main" val="1"/>
              </p:ext>
            </p:extLst>
          </p:nvPr>
        </p:nvPicPr>
        <p:blipFill>
          <a:blip r:embed="rId8"/>
          <a:srcRect l="21875" r="21875"/>
          <a:stretch>
            <a:fillRect/>
          </a:stretch>
        </p:blipFill>
        <p:spPr>
          <a:xfrm>
            <a:off x="7539228" y="3538728"/>
            <a:ext cx="1543050" cy="1543050"/>
          </a:xfrm>
          <a:prstGeom prst="ellipse">
            <a:avLst/>
          </a:prstGeom>
        </p:spPr>
      </p:pic>
    </p:spTree>
  </p:cSld>
  <p:clrMapOvr>
    <a:masterClrMapping/>
  </p:clrMapOvr>
  <mc:AlternateContent xmlns:mc="http://schemas.openxmlformats.org/markup-compatibility/2006">
    <mc:Choice xmlns:p14="http://schemas.microsoft.com/office/powerpoint/2010/main" Requires="p14">
      <p:transition spd="slow" p14:dur="2000" advTm="24138"/>
    </mc:Choice>
    <mc:Fallback>
      <p:transition spd="slow" advTm="24138"/>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7"/>
                </p:tgtEl>
              </p:cMediaNode>
            </p:video>
            <p:seq concurrent="1" nextAc="seek">
              <p:cTn id="8" restart="whenNotActive" fill="hold" evtFilter="cancelBubble" nodeType="interactiveSeq">
                <p:stCondLst>
                  <p:cond evt="onClick" delay="0">
                    <p:tgtEl>
                      <p:spTgt spid="7"/>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7"/>
                                        </p:tgtEl>
                                      </p:cBhvr>
                                    </p:cmd>
                                  </p:childTnLst>
                                </p:cTn>
                              </p:par>
                            </p:childTnLst>
                          </p:cTn>
                        </p:par>
                      </p:childTnLst>
                    </p:cTn>
                  </p:par>
                </p:childTnLst>
              </p:cTn>
              <p:nextCondLst>
                <p:cond evt="onClick" delay="0">
                  <p:tgtEl>
                    <p:spTgt spid="7"/>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Shape 126"/>
        <p:cNvGrpSpPr/>
        <p:nvPr/>
      </p:nvGrpSpPr>
      <p:grpSpPr>
        <a:xfrm>
          <a:off x="0" y="0"/>
          <a:ext cx="0" cy="0"/>
          <a:chOff x="0" y="0"/>
          <a:chExt cx="0" cy="0"/>
        </a:xfrm>
      </p:grpSpPr>
      <p:sp useBgFill="1">
        <p:nvSpPr>
          <p:cNvPr id="137" name="Rectangle 132">
            <a:extLst>
              <a:ext uri="{FF2B5EF4-FFF2-40B4-BE49-F238E27FC236}">
                <a16:creationId xmlns:a16="http://schemas.microsoft.com/office/drawing/2014/main" id="{3F47E20B-1205-4238-A82B-90EF577F32D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51435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8" name="Rectangle 134">
            <a:extLst>
              <a:ext uri="{FF2B5EF4-FFF2-40B4-BE49-F238E27FC236}">
                <a16:creationId xmlns:a16="http://schemas.microsoft.com/office/drawing/2014/main" id="{D13567AC-EB9A-47A9-B6EC-B5BDB73B113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3490722" cy="5143500"/>
          </a:xfrm>
          <a:prstGeom prst="rect">
            <a:avLst/>
          </a:prstGeom>
          <a:solidFill>
            <a:schemeClr val="tx2"/>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a:p>
        </p:txBody>
      </p:sp>
      <p:sp>
        <p:nvSpPr>
          <p:cNvPr id="127" name="Google Shape;127;p23"/>
          <p:cNvSpPr txBox="1">
            <a:spLocks noGrp="1"/>
          </p:cNvSpPr>
          <p:nvPr>
            <p:ph type="title"/>
          </p:nvPr>
        </p:nvSpPr>
        <p:spPr>
          <a:xfrm>
            <a:off x="482601" y="615007"/>
            <a:ext cx="2561466" cy="2409491"/>
          </a:xfrm>
          <a:prstGeom prst="rect">
            <a:avLst/>
          </a:prstGeom>
          <a:noFill/>
          <a:ln>
            <a:solidFill>
              <a:schemeClr val="bg1"/>
            </a:solidFill>
          </a:ln>
        </p:spPr>
        <p:txBody>
          <a:bodyPr spcFirstLastPara="1" vert="horz" lIns="274320" tIns="182880" rIns="274320" bIns="182880" rtlCol="0" anchor="ctr" anchorCtr="1">
            <a:normAutofit/>
          </a:bodyPr>
          <a:lstStyle/>
          <a:p>
            <a:pPr marL="0" lvl="0" indent="0" defTabSz="914400">
              <a:spcBef>
                <a:spcPct val="0"/>
              </a:spcBef>
              <a:spcAft>
                <a:spcPts val="0"/>
              </a:spcAft>
            </a:pPr>
            <a:r>
              <a:rPr lang="en-US" sz="2700" b="1" spc="200">
                <a:solidFill>
                  <a:schemeClr val="bg1"/>
                </a:solidFill>
              </a:rPr>
              <a:t>Models Built - Results Summary</a:t>
            </a:r>
          </a:p>
        </p:txBody>
      </p:sp>
      <p:graphicFrame>
        <p:nvGraphicFramePr>
          <p:cNvPr id="128" name="Google Shape;128;p23"/>
          <p:cNvGraphicFramePr/>
          <p:nvPr>
            <p:extLst>
              <p:ext uri="{D42A27DB-BD31-4B8C-83A1-F6EECF244321}">
                <p14:modId xmlns:p14="http://schemas.microsoft.com/office/powerpoint/2010/main" val="2169802920"/>
              </p:ext>
            </p:extLst>
          </p:nvPr>
        </p:nvGraphicFramePr>
        <p:xfrm>
          <a:off x="3973322" y="831703"/>
          <a:ext cx="4688080" cy="3359446"/>
        </p:xfrm>
        <a:graphic>
          <a:graphicData uri="http://schemas.openxmlformats.org/drawingml/2006/table">
            <a:tbl>
              <a:tblPr firstRow="1" bandRow="1">
                <a:noFill/>
                <a:tableStyleId>{46DFD388-FC5B-4D0D-AE26-221A9A84DE83}</a:tableStyleId>
              </a:tblPr>
              <a:tblGrid>
                <a:gridCol w="917901">
                  <a:extLst>
                    <a:ext uri="{9D8B030D-6E8A-4147-A177-3AD203B41FA5}">
                      <a16:colId xmlns:a16="http://schemas.microsoft.com/office/drawing/2014/main" val="20000"/>
                    </a:ext>
                  </a:extLst>
                </a:gridCol>
                <a:gridCol w="884175">
                  <a:extLst>
                    <a:ext uri="{9D8B030D-6E8A-4147-A177-3AD203B41FA5}">
                      <a16:colId xmlns:a16="http://schemas.microsoft.com/office/drawing/2014/main" val="20001"/>
                    </a:ext>
                  </a:extLst>
                </a:gridCol>
                <a:gridCol w="791927">
                  <a:extLst>
                    <a:ext uri="{9D8B030D-6E8A-4147-A177-3AD203B41FA5}">
                      <a16:colId xmlns:a16="http://schemas.microsoft.com/office/drawing/2014/main" val="20002"/>
                    </a:ext>
                  </a:extLst>
                </a:gridCol>
                <a:gridCol w="651075">
                  <a:extLst>
                    <a:ext uri="{9D8B030D-6E8A-4147-A177-3AD203B41FA5}">
                      <a16:colId xmlns:a16="http://schemas.microsoft.com/office/drawing/2014/main" val="20003"/>
                    </a:ext>
                  </a:extLst>
                </a:gridCol>
                <a:gridCol w="651075">
                  <a:extLst>
                    <a:ext uri="{9D8B030D-6E8A-4147-A177-3AD203B41FA5}">
                      <a16:colId xmlns:a16="http://schemas.microsoft.com/office/drawing/2014/main" val="20004"/>
                    </a:ext>
                  </a:extLst>
                </a:gridCol>
                <a:gridCol w="791927">
                  <a:extLst>
                    <a:ext uri="{9D8B030D-6E8A-4147-A177-3AD203B41FA5}">
                      <a16:colId xmlns:a16="http://schemas.microsoft.com/office/drawing/2014/main" val="20005"/>
                    </a:ext>
                  </a:extLst>
                </a:gridCol>
              </a:tblGrid>
              <a:tr h="251392">
                <a:tc>
                  <a:txBody>
                    <a:bodyPr/>
                    <a:lstStyle/>
                    <a:p>
                      <a:pPr marL="0" lvl="0" indent="0" algn="l" rtl="0">
                        <a:spcBef>
                          <a:spcPts val="0"/>
                        </a:spcBef>
                        <a:spcAft>
                          <a:spcPts val="0"/>
                        </a:spcAft>
                        <a:buNone/>
                      </a:pPr>
                      <a:endParaRPr sz="700" b="1" cap="all" spc="60">
                        <a:solidFill>
                          <a:schemeClr val="tx1"/>
                        </a:solidFill>
                      </a:endParaRPr>
                    </a:p>
                  </a:txBody>
                  <a:tcPr marL="57125" marR="57125" marT="57134" marB="57134" anchor="b">
                    <a:lnL w="12700" cmpd="sng">
                      <a:noFill/>
                    </a:lnL>
                    <a:lnR w="12700" cmpd="sng">
                      <a:noFill/>
                    </a:lnR>
                    <a:lnT w="12700" cmpd="sng">
                      <a:noFill/>
                    </a:lnT>
                    <a:lnB w="38100" cmpd="sng">
                      <a:noFill/>
                    </a:lnB>
                    <a:noFill/>
                  </a:tcPr>
                </a:tc>
                <a:tc>
                  <a:txBody>
                    <a:bodyPr/>
                    <a:lstStyle/>
                    <a:p>
                      <a:pPr marL="0" lvl="0" indent="0" algn="l" rtl="0">
                        <a:spcBef>
                          <a:spcPts val="0"/>
                        </a:spcBef>
                        <a:spcAft>
                          <a:spcPts val="0"/>
                        </a:spcAft>
                        <a:buNone/>
                      </a:pPr>
                      <a:r>
                        <a:rPr lang="en" sz="700" b="1" cap="all" spc="60">
                          <a:solidFill>
                            <a:schemeClr val="tx1"/>
                          </a:solidFill>
                        </a:rPr>
                        <a:t># Vars</a:t>
                      </a:r>
                      <a:endParaRPr sz="700" b="1" cap="all" spc="60">
                        <a:solidFill>
                          <a:schemeClr val="tx1"/>
                        </a:solidFill>
                      </a:endParaRPr>
                    </a:p>
                  </a:txBody>
                  <a:tcPr marL="57125" marR="57125" marT="57134" marB="57134" anchor="b">
                    <a:lnL w="12700" cmpd="sng">
                      <a:noFill/>
                    </a:lnL>
                    <a:lnR w="12700" cmpd="sng">
                      <a:noFill/>
                    </a:lnR>
                    <a:lnT w="12700" cmpd="sng">
                      <a:noFill/>
                    </a:lnT>
                    <a:lnB w="38100" cmpd="sng">
                      <a:noFill/>
                    </a:lnB>
                    <a:noFill/>
                  </a:tcPr>
                </a:tc>
                <a:tc>
                  <a:txBody>
                    <a:bodyPr/>
                    <a:lstStyle/>
                    <a:p>
                      <a:pPr marL="0" lvl="0" indent="0" algn="l" rtl="0">
                        <a:spcBef>
                          <a:spcPts val="0"/>
                        </a:spcBef>
                        <a:spcAft>
                          <a:spcPts val="0"/>
                        </a:spcAft>
                        <a:buNone/>
                      </a:pPr>
                      <a:r>
                        <a:rPr lang="en" sz="700" b="1" cap="all" spc="60">
                          <a:solidFill>
                            <a:schemeClr val="tx1"/>
                          </a:solidFill>
                        </a:rPr>
                        <a:t>R^2</a:t>
                      </a:r>
                      <a:endParaRPr sz="700" b="1" cap="all" spc="60">
                        <a:solidFill>
                          <a:schemeClr val="tx1"/>
                        </a:solidFill>
                      </a:endParaRPr>
                    </a:p>
                  </a:txBody>
                  <a:tcPr marL="57125" marR="57125" marT="57134" marB="57134" anchor="b">
                    <a:lnL w="12700" cmpd="sng">
                      <a:noFill/>
                    </a:lnL>
                    <a:lnR w="12700" cmpd="sng">
                      <a:noFill/>
                    </a:lnR>
                    <a:lnT w="12700" cmpd="sng">
                      <a:noFill/>
                    </a:lnT>
                    <a:lnB w="38100" cmpd="sng">
                      <a:noFill/>
                    </a:lnB>
                    <a:noFill/>
                  </a:tcPr>
                </a:tc>
                <a:tc>
                  <a:txBody>
                    <a:bodyPr/>
                    <a:lstStyle/>
                    <a:p>
                      <a:pPr marL="0" lvl="0" indent="0" algn="l" rtl="0">
                        <a:spcBef>
                          <a:spcPts val="0"/>
                        </a:spcBef>
                        <a:spcAft>
                          <a:spcPts val="0"/>
                        </a:spcAft>
                        <a:buNone/>
                      </a:pPr>
                      <a:r>
                        <a:rPr lang="en" sz="700" b="1" cap="all" spc="60">
                          <a:solidFill>
                            <a:schemeClr val="tx1"/>
                          </a:solidFill>
                        </a:rPr>
                        <a:t>AICc</a:t>
                      </a:r>
                      <a:endParaRPr sz="700" b="1" cap="all" spc="60">
                        <a:solidFill>
                          <a:schemeClr val="tx1"/>
                        </a:solidFill>
                      </a:endParaRPr>
                    </a:p>
                  </a:txBody>
                  <a:tcPr marL="57125" marR="57125" marT="57134" marB="57134" anchor="b">
                    <a:lnL w="12700" cmpd="sng">
                      <a:noFill/>
                    </a:lnL>
                    <a:lnR w="12700" cmpd="sng">
                      <a:noFill/>
                    </a:lnR>
                    <a:lnT w="12700" cmpd="sng">
                      <a:noFill/>
                    </a:lnT>
                    <a:lnB w="38100" cmpd="sng">
                      <a:noFill/>
                    </a:lnB>
                    <a:noFill/>
                  </a:tcPr>
                </a:tc>
                <a:tc>
                  <a:txBody>
                    <a:bodyPr/>
                    <a:lstStyle/>
                    <a:p>
                      <a:pPr marL="0" lvl="0" indent="0" algn="l" rtl="0">
                        <a:spcBef>
                          <a:spcPts val="0"/>
                        </a:spcBef>
                        <a:spcAft>
                          <a:spcPts val="0"/>
                        </a:spcAft>
                        <a:buNone/>
                      </a:pPr>
                      <a:r>
                        <a:rPr lang="en" sz="700" b="1" cap="all" spc="60">
                          <a:solidFill>
                            <a:schemeClr val="tx1"/>
                          </a:solidFill>
                        </a:rPr>
                        <a:t>BIC</a:t>
                      </a:r>
                      <a:endParaRPr sz="700" b="1" cap="all" spc="60">
                        <a:solidFill>
                          <a:schemeClr val="tx1"/>
                        </a:solidFill>
                      </a:endParaRPr>
                    </a:p>
                  </a:txBody>
                  <a:tcPr marL="57125" marR="57125" marT="57134" marB="57134" anchor="b">
                    <a:lnL w="12700" cmpd="sng">
                      <a:noFill/>
                    </a:lnL>
                    <a:lnR w="12700" cmpd="sng">
                      <a:noFill/>
                    </a:lnR>
                    <a:lnT w="12700" cmpd="sng">
                      <a:noFill/>
                    </a:lnT>
                    <a:lnB w="38100" cmpd="sng">
                      <a:noFill/>
                    </a:lnB>
                    <a:noFill/>
                  </a:tcPr>
                </a:tc>
                <a:tc>
                  <a:txBody>
                    <a:bodyPr/>
                    <a:lstStyle/>
                    <a:p>
                      <a:pPr marL="0" lvl="0" indent="0" algn="l" rtl="0">
                        <a:spcBef>
                          <a:spcPts val="0"/>
                        </a:spcBef>
                        <a:spcAft>
                          <a:spcPts val="0"/>
                        </a:spcAft>
                        <a:buNone/>
                      </a:pPr>
                      <a:r>
                        <a:rPr lang="en" sz="700" b="1" cap="all" spc="60">
                          <a:solidFill>
                            <a:schemeClr val="tx1"/>
                          </a:solidFill>
                        </a:rPr>
                        <a:t>RASE</a:t>
                      </a:r>
                      <a:endParaRPr sz="700" b="1" cap="all" spc="60">
                        <a:solidFill>
                          <a:schemeClr val="tx1"/>
                        </a:solidFill>
                      </a:endParaRPr>
                    </a:p>
                  </a:txBody>
                  <a:tcPr marL="57125" marR="57125" marT="57134" marB="57134" anchor="b">
                    <a:lnL w="12700" cmpd="sng">
                      <a:noFill/>
                    </a:lnL>
                    <a:lnR w="12700" cmpd="sng">
                      <a:noFill/>
                    </a:lnR>
                    <a:lnT w="12700" cmpd="sng">
                      <a:noFill/>
                    </a:lnT>
                    <a:lnB w="38100" cmpd="sng">
                      <a:noFill/>
                    </a:lnB>
                    <a:noFill/>
                  </a:tcPr>
                </a:tc>
                <a:extLst>
                  <a:ext uri="{0D108BD9-81ED-4DB2-BD59-A6C34878D82A}">
                    <a16:rowId xmlns:a16="http://schemas.microsoft.com/office/drawing/2014/main" val="10000"/>
                  </a:ext>
                </a:extLst>
              </a:tr>
              <a:tr h="594188">
                <a:tc>
                  <a:txBody>
                    <a:bodyPr/>
                    <a:lstStyle/>
                    <a:p>
                      <a:pPr marL="0" lvl="0" indent="0" algn="l" rtl="0">
                        <a:spcBef>
                          <a:spcPts val="0"/>
                        </a:spcBef>
                        <a:spcAft>
                          <a:spcPts val="0"/>
                        </a:spcAft>
                        <a:buNone/>
                      </a:pPr>
                      <a:r>
                        <a:rPr lang="en" sz="1000" b="1" cap="none" spc="0">
                          <a:solidFill>
                            <a:schemeClr val="tx1"/>
                          </a:solidFill>
                        </a:rPr>
                        <a:t>Initial Baseline - Logistic</a:t>
                      </a:r>
                      <a:endParaRPr sz="1000" b="1" cap="none" spc="0">
                        <a:solidFill>
                          <a:schemeClr val="tx1"/>
                        </a:solidFill>
                      </a:endParaRPr>
                    </a:p>
                  </a:txBody>
                  <a:tcPr marL="57125" marR="57125" marT="57125" marB="57134">
                    <a:lnL w="12700" cap="flat" cmpd="sng" algn="ctr">
                      <a:noFill/>
                      <a:prstDash val="solid"/>
                    </a:lnL>
                    <a:lnR w="12700" cmpd="sng">
                      <a:noFill/>
                      <a:prstDash val="solid"/>
                    </a:lnR>
                    <a:lnT w="38100" cmpd="sng">
                      <a:noFill/>
                    </a:lnT>
                    <a:lnB w="12700" cmpd="sng">
                      <a:noFill/>
                      <a:prstDash val="solid"/>
                    </a:lnB>
                    <a:noFill/>
                  </a:tcPr>
                </a:tc>
                <a:tc>
                  <a:txBody>
                    <a:bodyPr/>
                    <a:lstStyle/>
                    <a:p>
                      <a:pPr marL="0" lvl="0" indent="0" algn="l" rtl="0">
                        <a:spcBef>
                          <a:spcPts val="0"/>
                        </a:spcBef>
                        <a:spcAft>
                          <a:spcPts val="0"/>
                        </a:spcAft>
                        <a:buNone/>
                      </a:pPr>
                      <a:r>
                        <a:rPr lang="en" sz="1000" cap="none" spc="0">
                          <a:solidFill>
                            <a:schemeClr val="tx1"/>
                          </a:solidFill>
                        </a:rPr>
                        <a:t>30</a:t>
                      </a:r>
                      <a:endParaRPr sz="1000" cap="none" spc="0">
                        <a:solidFill>
                          <a:schemeClr val="tx1"/>
                        </a:solidFill>
                      </a:endParaRPr>
                    </a:p>
                  </a:txBody>
                  <a:tcPr marL="57125" marR="57125" marT="57125" marB="57134">
                    <a:lnL w="12700" cmpd="sng">
                      <a:noFill/>
                      <a:prstDash val="solid"/>
                    </a:lnL>
                    <a:lnR w="12700" cmpd="sng">
                      <a:noFill/>
                      <a:prstDash val="solid"/>
                    </a:lnR>
                    <a:lnT w="38100" cmpd="sng">
                      <a:noFill/>
                    </a:lnT>
                    <a:lnB w="12700" cmpd="sng">
                      <a:noFill/>
                      <a:prstDash val="solid"/>
                    </a:lnB>
                    <a:noFill/>
                  </a:tcPr>
                </a:tc>
                <a:tc>
                  <a:txBody>
                    <a:bodyPr/>
                    <a:lstStyle/>
                    <a:p>
                      <a:pPr marL="0" lvl="0" indent="0" algn="l" rtl="0">
                        <a:spcBef>
                          <a:spcPts val="0"/>
                        </a:spcBef>
                        <a:spcAft>
                          <a:spcPts val="0"/>
                        </a:spcAft>
                        <a:buNone/>
                      </a:pPr>
                      <a:r>
                        <a:rPr lang="en" sz="1000" cap="none" spc="0">
                          <a:solidFill>
                            <a:schemeClr val="tx1"/>
                          </a:solidFill>
                        </a:rPr>
                        <a:t>1.0000</a:t>
                      </a:r>
                      <a:endParaRPr sz="1000" cap="none" spc="0">
                        <a:solidFill>
                          <a:schemeClr val="tx1"/>
                        </a:solidFill>
                      </a:endParaRPr>
                    </a:p>
                  </a:txBody>
                  <a:tcPr marL="57125" marR="57125" marT="57125" marB="57134">
                    <a:lnL w="12700" cmpd="sng">
                      <a:noFill/>
                      <a:prstDash val="solid"/>
                    </a:lnL>
                    <a:lnR w="12700" cmpd="sng">
                      <a:noFill/>
                      <a:prstDash val="solid"/>
                    </a:lnR>
                    <a:lnT w="38100" cmpd="sng">
                      <a:noFill/>
                    </a:lnT>
                    <a:lnB w="12700" cmpd="sng">
                      <a:noFill/>
                      <a:prstDash val="solid"/>
                    </a:lnB>
                    <a:noFill/>
                  </a:tcPr>
                </a:tc>
                <a:tc>
                  <a:txBody>
                    <a:bodyPr/>
                    <a:lstStyle/>
                    <a:p>
                      <a:pPr marL="0" lvl="0" indent="0" algn="l" rtl="0">
                        <a:spcBef>
                          <a:spcPts val="0"/>
                        </a:spcBef>
                        <a:spcAft>
                          <a:spcPts val="0"/>
                        </a:spcAft>
                        <a:buNone/>
                      </a:pPr>
                      <a:r>
                        <a:rPr lang="en" sz="1000" cap="none" spc="0">
                          <a:solidFill>
                            <a:schemeClr val="tx1"/>
                          </a:solidFill>
                        </a:rPr>
                        <a:t>65.6946</a:t>
                      </a:r>
                      <a:endParaRPr sz="1000" cap="none" spc="0">
                        <a:solidFill>
                          <a:schemeClr val="tx1"/>
                        </a:solidFill>
                      </a:endParaRPr>
                    </a:p>
                  </a:txBody>
                  <a:tcPr marL="57125" marR="57125" marT="57125" marB="57134">
                    <a:lnL w="12700" cmpd="sng">
                      <a:noFill/>
                      <a:prstDash val="solid"/>
                    </a:lnL>
                    <a:lnR w="12700" cmpd="sng">
                      <a:noFill/>
                      <a:prstDash val="solid"/>
                    </a:lnR>
                    <a:lnT w="38100" cmpd="sng">
                      <a:noFill/>
                    </a:lnT>
                    <a:lnB w="12700" cmpd="sng">
                      <a:noFill/>
                      <a:prstDash val="solid"/>
                    </a:lnB>
                    <a:noFill/>
                  </a:tcPr>
                </a:tc>
                <a:tc>
                  <a:txBody>
                    <a:bodyPr/>
                    <a:lstStyle/>
                    <a:p>
                      <a:pPr marL="0" lvl="0" indent="0" algn="l" rtl="0">
                        <a:spcBef>
                          <a:spcPts val="0"/>
                        </a:spcBef>
                        <a:spcAft>
                          <a:spcPts val="0"/>
                        </a:spcAft>
                        <a:buNone/>
                      </a:pPr>
                      <a:r>
                        <a:rPr lang="en" sz="1000" cap="none" spc="0">
                          <a:solidFill>
                            <a:schemeClr val="tx1"/>
                          </a:solidFill>
                        </a:rPr>
                        <a:t>196.66</a:t>
                      </a:r>
                      <a:endParaRPr sz="1000" cap="none" spc="0">
                        <a:solidFill>
                          <a:schemeClr val="tx1"/>
                        </a:solidFill>
                      </a:endParaRPr>
                    </a:p>
                  </a:txBody>
                  <a:tcPr marL="57125" marR="57125" marT="57125" marB="57134">
                    <a:lnL w="12700" cmpd="sng">
                      <a:noFill/>
                      <a:prstDash val="solid"/>
                    </a:lnL>
                    <a:lnR w="12700" cmpd="sng">
                      <a:noFill/>
                      <a:prstDash val="solid"/>
                    </a:lnR>
                    <a:lnT w="38100" cmpd="sng">
                      <a:noFill/>
                    </a:lnT>
                    <a:lnB w="12700" cmpd="sng">
                      <a:noFill/>
                      <a:prstDash val="solid"/>
                    </a:lnB>
                    <a:noFill/>
                  </a:tcPr>
                </a:tc>
                <a:tc>
                  <a:txBody>
                    <a:bodyPr/>
                    <a:lstStyle/>
                    <a:p>
                      <a:pPr marL="0" lvl="0" indent="0" algn="l" rtl="0">
                        <a:spcBef>
                          <a:spcPts val="0"/>
                        </a:spcBef>
                        <a:spcAft>
                          <a:spcPts val="0"/>
                        </a:spcAft>
                        <a:buNone/>
                      </a:pPr>
                      <a:endParaRPr sz="1000" cap="none" spc="0">
                        <a:solidFill>
                          <a:schemeClr val="tx1"/>
                        </a:solidFill>
                      </a:endParaRPr>
                    </a:p>
                  </a:txBody>
                  <a:tcPr marL="57125" marR="57125" marT="57125" marB="57134">
                    <a:lnL w="12700" cmpd="sng">
                      <a:noFill/>
                      <a:prstDash val="solid"/>
                    </a:lnL>
                    <a:lnR w="12700" cmpd="sng">
                      <a:noFill/>
                      <a:prstDash val="solid"/>
                    </a:lnR>
                    <a:lnT w="38100" cmpd="sng">
                      <a:noFill/>
                    </a:lnT>
                    <a:lnB w="12700" cmpd="sng">
                      <a:noFill/>
                      <a:prstDash val="solid"/>
                    </a:lnB>
                    <a:noFill/>
                  </a:tcPr>
                </a:tc>
                <a:extLst>
                  <a:ext uri="{0D108BD9-81ED-4DB2-BD59-A6C34878D82A}">
                    <a16:rowId xmlns:a16="http://schemas.microsoft.com/office/drawing/2014/main" val="10001"/>
                  </a:ext>
                </a:extLst>
              </a:tr>
              <a:tr h="594188">
                <a:tc>
                  <a:txBody>
                    <a:bodyPr/>
                    <a:lstStyle/>
                    <a:p>
                      <a:pPr marL="0" lvl="0" indent="0" algn="l" rtl="0">
                        <a:spcBef>
                          <a:spcPts val="0"/>
                        </a:spcBef>
                        <a:spcAft>
                          <a:spcPts val="0"/>
                        </a:spcAft>
                        <a:buNone/>
                      </a:pPr>
                      <a:r>
                        <a:rPr lang="en" sz="1000" b="1" cap="none" spc="0">
                          <a:solidFill>
                            <a:schemeClr val="tx1"/>
                          </a:solidFill>
                        </a:rPr>
                        <a:t>Subsequent Baseline - Logistic</a:t>
                      </a:r>
                      <a:endParaRPr sz="1000" b="1" cap="none" spc="0">
                        <a:solidFill>
                          <a:schemeClr val="tx1"/>
                        </a:solidFill>
                      </a:endParaRPr>
                    </a:p>
                  </a:txBody>
                  <a:tcPr marL="57125" marR="57125" marT="57125" marB="57134">
                    <a:lnL w="12700" cmpd="sng">
                      <a:noFill/>
                      <a:prstDash val="solid"/>
                    </a:lnL>
                    <a:lnR w="12700" cmpd="sng">
                      <a:noFill/>
                      <a:prstDash val="solid"/>
                    </a:lnR>
                    <a:lnT w="12700" cmpd="sng">
                      <a:noFill/>
                      <a:prstDash val="solid"/>
                    </a:lnT>
                    <a:lnB w="12700" cmpd="sng">
                      <a:noFill/>
                      <a:prstDash val="solid"/>
                    </a:lnB>
                    <a:solidFill>
                      <a:schemeClr val="bg1">
                        <a:lumMod val="95000"/>
                      </a:schemeClr>
                    </a:solidFill>
                  </a:tcPr>
                </a:tc>
                <a:tc>
                  <a:txBody>
                    <a:bodyPr/>
                    <a:lstStyle/>
                    <a:p>
                      <a:pPr marL="0" lvl="0" indent="0" algn="l" rtl="0">
                        <a:spcBef>
                          <a:spcPts val="0"/>
                        </a:spcBef>
                        <a:spcAft>
                          <a:spcPts val="0"/>
                        </a:spcAft>
                        <a:buNone/>
                      </a:pPr>
                      <a:r>
                        <a:rPr lang="en" sz="1000" cap="none" spc="0">
                          <a:solidFill>
                            <a:schemeClr val="tx1"/>
                          </a:solidFill>
                        </a:rPr>
                        <a:t>20</a:t>
                      </a:r>
                      <a:endParaRPr sz="1000" cap="none" spc="0">
                        <a:solidFill>
                          <a:schemeClr val="tx1"/>
                        </a:solidFill>
                      </a:endParaRPr>
                    </a:p>
                  </a:txBody>
                  <a:tcPr marL="57125" marR="57125" marT="57125" marB="57134">
                    <a:lnL w="12700" cmpd="sng">
                      <a:noFill/>
                      <a:prstDash val="solid"/>
                    </a:lnL>
                    <a:lnR w="12700" cmpd="sng">
                      <a:noFill/>
                      <a:prstDash val="solid"/>
                    </a:lnR>
                    <a:lnT w="12700" cmpd="sng">
                      <a:noFill/>
                      <a:prstDash val="solid"/>
                    </a:lnT>
                    <a:lnB w="12700" cmpd="sng">
                      <a:noFill/>
                      <a:prstDash val="solid"/>
                    </a:lnB>
                    <a:solidFill>
                      <a:schemeClr val="bg1">
                        <a:lumMod val="95000"/>
                      </a:schemeClr>
                    </a:solidFill>
                  </a:tcPr>
                </a:tc>
                <a:tc>
                  <a:txBody>
                    <a:bodyPr/>
                    <a:lstStyle/>
                    <a:p>
                      <a:pPr marL="0" lvl="0" indent="0" algn="l" rtl="0">
                        <a:spcBef>
                          <a:spcPts val="0"/>
                        </a:spcBef>
                        <a:spcAft>
                          <a:spcPts val="0"/>
                        </a:spcAft>
                        <a:buNone/>
                      </a:pPr>
                      <a:r>
                        <a:rPr lang="en" sz="1000" cap="none" spc="0">
                          <a:solidFill>
                            <a:schemeClr val="tx1"/>
                          </a:solidFill>
                        </a:rPr>
                        <a:t>0.9472</a:t>
                      </a:r>
                      <a:endParaRPr sz="1000" cap="none" spc="0">
                        <a:solidFill>
                          <a:schemeClr val="tx1"/>
                        </a:solidFill>
                      </a:endParaRPr>
                    </a:p>
                  </a:txBody>
                  <a:tcPr marL="57125" marR="57125" marT="57125" marB="57134">
                    <a:lnL w="12700" cmpd="sng">
                      <a:noFill/>
                      <a:prstDash val="solid"/>
                    </a:lnL>
                    <a:lnR w="12700" cmpd="sng">
                      <a:noFill/>
                      <a:prstDash val="solid"/>
                    </a:lnR>
                    <a:lnT w="12700" cmpd="sng">
                      <a:noFill/>
                      <a:prstDash val="solid"/>
                    </a:lnT>
                    <a:lnB w="12700" cmpd="sng">
                      <a:noFill/>
                      <a:prstDash val="solid"/>
                    </a:lnB>
                    <a:solidFill>
                      <a:schemeClr val="bg1">
                        <a:lumMod val="95000"/>
                      </a:schemeClr>
                    </a:solidFill>
                  </a:tcPr>
                </a:tc>
                <a:tc>
                  <a:txBody>
                    <a:bodyPr/>
                    <a:lstStyle/>
                    <a:p>
                      <a:pPr marL="0" lvl="0" indent="0" algn="l" rtl="0">
                        <a:spcBef>
                          <a:spcPts val="0"/>
                        </a:spcBef>
                        <a:spcAft>
                          <a:spcPts val="0"/>
                        </a:spcAft>
                        <a:buNone/>
                      </a:pPr>
                      <a:r>
                        <a:rPr lang="en" sz="1000" cap="none" spc="0">
                          <a:solidFill>
                            <a:schemeClr val="tx1"/>
                          </a:solidFill>
                        </a:rPr>
                        <a:t>75.7003</a:t>
                      </a:r>
                      <a:endParaRPr sz="1000" cap="none" spc="0">
                        <a:solidFill>
                          <a:schemeClr val="tx1"/>
                        </a:solidFill>
                      </a:endParaRPr>
                    </a:p>
                  </a:txBody>
                  <a:tcPr marL="57125" marR="57125" marT="57125" marB="57134">
                    <a:lnL w="12700" cmpd="sng">
                      <a:noFill/>
                      <a:prstDash val="solid"/>
                    </a:lnL>
                    <a:lnR w="12700" cmpd="sng">
                      <a:noFill/>
                      <a:prstDash val="solid"/>
                    </a:lnR>
                    <a:lnT w="12700" cmpd="sng">
                      <a:noFill/>
                      <a:prstDash val="solid"/>
                    </a:lnT>
                    <a:lnB w="12700" cmpd="sng">
                      <a:noFill/>
                      <a:prstDash val="solid"/>
                    </a:lnB>
                    <a:solidFill>
                      <a:schemeClr val="bg1">
                        <a:lumMod val="95000"/>
                      </a:schemeClr>
                    </a:solidFill>
                  </a:tcPr>
                </a:tc>
                <a:tc>
                  <a:txBody>
                    <a:bodyPr/>
                    <a:lstStyle/>
                    <a:p>
                      <a:pPr marL="0" lvl="0" indent="0" algn="l" rtl="0">
                        <a:spcBef>
                          <a:spcPts val="0"/>
                        </a:spcBef>
                        <a:spcAft>
                          <a:spcPts val="0"/>
                        </a:spcAft>
                        <a:buNone/>
                      </a:pPr>
                      <a:r>
                        <a:rPr lang="en" sz="1000" cap="none" spc="0">
                          <a:solidFill>
                            <a:schemeClr val="tx1"/>
                          </a:solidFill>
                        </a:rPr>
                        <a:t>160.093</a:t>
                      </a:r>
                      <a:endParaRPr sz="1000" cap="none" spc="0">
                        <a:solidFill>
                          <a:schemeClr val="tx1"/>
                        </a:solidFill>
                      </a:endParaRPr>
                    </a:p>
                  </a:txBody>
                  <a:tcPr marL="57125" marR="57125" marT="57125" marB="57134">
                    <a:lnL w="12700" cmpd="sng">
                      <a:noFill/>
                      <a:prstDash val="solid"/>
                    </a:lnL>
                    <a:lnR w="12700" cmpd="sng">
                      <a:noFill/>
                      <a:prstDash val="solid"/>
                    </a:lnR>
                    <a:lnT w="12700" cmpd="sng">
                      <a:noFill/>
                      <a:prstDash val="solid"/>
                    </a:lnT>
                    <a:lnB w="12700" cmpd="sng">
                      <a:noFill/>
                      <a:prstDash val="solid"/>
                    </a:lnB>
                    <a:solidFill>
                      <a:schemeClr val="bg1">
                        <a:lumMod val="95000"/>
                      </a:schemeClr>
                    </a:solidFill>
                  </a:tcPr>
                </a:tc>
                <a:tc>
                  <a:txBody>
                    <a:bodyPr/>
                    <a:lstStyle/>
                    <a:p>
                      <a:pPr marL="0" lvl="0" indent="0" algn="l" rtl="0">
                        <a:spcBef>
                          <a:spcPts val="0"/>
                        </a:spcBef>
                        <a:spcAft>
                          <a:spcPts val="0"/>
                        </a:spcAft>
                        <a:buNone/>
                      </a:pPr>
                      <a:endParaRPr sz="1000" cap="none" spc="0">
                        <a:solidFill>
                          <a:schemeClr val="tx1"/>
                        </a:solidFill>
                      </a:endParaRPr>
                    </a:p>
                  </a:txBody>
                  <a:tcPr marL="57125" marR="57125" marT="57125" marB="57134">
                    <a:lnL w="12700" cmpd="sng">
                      <a:noFill/>
                      <a:prstDash val="solid"/>
                    </a:lnL>
                    <a:lnR w="12700" cmpd="sng">
                      <a:noFill/>
                      <a:prstDash val="solid"/>
                    </a:lnR>
                    <a:lnT w="12700" cmpd="sng">
                      <a:noFill/>
                      <a:prstDash val="solid"/>
                    </a:lnT>
                    <a:lnB w="12700" cmpd="sng">
                      <a:noFill/>
                      <a:prstDash val="solid"/>
                    </a:lnB>
                    <a:solidFill>
                      <a:schemeClr val="bg1">
                        <a:lumMod val="95000"/>
                      </a:schemeClr>
                    </a:solidFill>
                  </a:tcPr>
                </a:tc>
                <a:extLst>
                  <a:ext uri="{0D108BD9-81ED-4DB2-BD59-A6C34878D82A}">
                    <a16:rowId xmlns:a16="http://schemas.microsoft.com/office/drawing/2014/main" val="10002"/>
                  </a:ext>
                </a:extLst>
              </a:tr>
              <a:tr h="441830">
                <a:tc>
                  <a:txBody>
                    <a:bodyPr/>
                    <a:lstStyle/>
                    <a:p>
                      <a:pPr marL="0" lvl="0" indent="0" algn="l" rtl="0">
                        <a:spcBef>
                          <a:spcPts val="0"/>
                        </a:spcBef>
                        <a:spcAft>
                          <a:spcPts val="0"/>
                        </a:spcAft>
                        <a:buNone/>
                      </a:pPr>
                      <a:r>
                        <a:rPr lang="en" sz="1000" b="1" cap="none" spc="0">
                          <a:solidFill>
                            <a:schemeClr val="tx1"/>
                          </a:solidFill>
                        </a:rPr>
                        <a:t>Stepwise Logistic</a:t>
                      </a:r>
                      <a:endParaRPr sz="1000" b="1" cap="none" spc="0">
                        <a:solidFill>
                          <a:schemeClr val="tx1"/>
                        </a:solidFill>
                      </a:endParaRPr>
                    </a:p>
                  </a:txBody>
                  <a:tcPr marL="57125" marR="57125" marT="57125" marB="57134">
                    <a:lnL w="12700" cap="flat" cmpd="sng" algn="ctr">
                      <a:noFill/>
                      <a:prstDash val="solid"/>
                    </a:lnL>
                    <a:lnR w="12700" cmpd="sng">
                      <a:noFill/>
                      <a:prstDash val="solid"/>
                    </a:lnR>
                    <a:lnT w="12700" cmpd="sng">
                      <a:noFill/>
                      <a:prstDash val="solid"/>
                    </a:lnT>
                    <a:lnB w="12700" cmpd="sng">
                      <a:noFill/>
                      <a:prstDash val="solid"/>
                    </a:lnB>
                    <a:noFill/>
                  </a:tcPr>
                </a:tc>
                <a:tc>
                  <a:txBody>
                    <a:bodyPr/>
                    <a:lstStyle/>
                    <a:p>
                      <a:pPr marL="0" lvl="0" indent="0" algn="l" rtl="0">
                        <a:spcBef>
                          <a:spcPts val="0"/>
                        </a:spcBef>
                        <a:spcAft>
                          <a:spcPts val="0"/>
                        </a:spcAft>
                        <a:buNone/>
                      </a:pPr>
                      <a:r>
                        <a:rPr lang="en" sz="1000" cap="none" spc="0">
                          <a:solidFill>
                            <a:schemeClr val="tx1"/>
                          </a:solidFill>
                        </a:rPr>
                        <a:t>7</a:t>
                      </a:r>
                      <a:endParaRPr sz="1000" cap="none" spc="0">
                        <a:solidFill>
                          <a:schemeClr val="tx1"/>
                        </a:solidFill>
                      </a:endParaRPr>
                    </a:p>
                  </a:txBody>
                  <a:tcPr marL="57125" marR="57125" marT="57125" marB="57134">
                    <a:lnL w="12700" cmpd="sng">
                      <a:noFill/>
                      <a:prstDash val="solid"/>
                    </a:lnL>
                    <a:lnR w="12700" cmpd="sng">
                      <a:noFill/>
                      <a:prstDash val="solid"/>
                    </a:lnR>
                    <a:lnT w="12700" cmpd="sng">
                      <a:noFill/>
                      <a:prstDash val="solid"/>
                    </a:lnT>
                    <a:lnB w="12700" cmpd="sng">
                      <a:noFill/>
                      <a:prstDash val="solid"/>
                    </a:lnB>
                    <a:noFill/>
                  </a:tcPr>
                </a:tc>
                <a:tc>
                  <a:txBody>
                    <a:bodyPr/>
                    <a:lstStyle/>
                    <a:p>
                      <a:pPr marL="0" lvl="0" indent="0" algn="l" rtl="0">
                        <a:spcBef>
                          <a:spcPts val="0"/>
                        </a:spcBef>
                        <a:spcAft>
                          <a:spcPts val="0"/>
                        </a:spcAft>
                        <a:buNone/>
                      </a:pPr>
                      <a:r>
                        <a:rPr lang="en" sz="1000" cap="none" spc="0">
                          <a:solidFill>
                            <a:schemeClr val="tx1"/>
                          </a:solidFill>
                        </a:rPr>
                        <a:t>0.9382</a:t>
                      </a:r>
                      <a:endParaRPr sz="1000" cap="none" spc="0">
                        <a:solidFill>
                          <a:schemeClr val="tx1"/>
                        </a:solidFill>
                      </a:endParaRPr>
                    </a:p>
                  </a:txBody>
                  <a:tcPr marL="57125" marR="57125" marT="57125" marB="57134">
                    <a:lnL w="12700" cmpd="sng">
                      <a:noFill/>
                      <a:prstDash val="solid"/>
                    </a:lnL>
                    <a:lnR w="12700" cmpd="sng">
                      <a:noFill/>
                      <a:prstDash val="solid"/>
                    </a:lnR>
                    <a:lnT w="12700" cmpd="sng">
                      <a:noFill/>
                      <a:prstDash val="solid"/>
                    </a:lnT>
                    <a:lnB w="12700" cmpd="sng">
                      <a:noFill/>
                      <a:prstDash val="solid"/>
                    </a:lnB>
                    <a:noFill/>
                  </a:tcPr>
                </a:tc>
                <a:tc>
                  <a:txBody>
                    <a:bodyPr/>
                    <a:lstStyle/>
                    <a:p>
                      <a:pPr marL="0" lvl="0" indent="0" algn="l" rtl="0">
                        <a:spcBef>
                          <a:spcPts val="0"/>
                        </a:spcBef>
                        <a:spcAft>
                          <a:spcPts val="0"/>
                        </a:spcAft>
                        <a:buNone/>
                      </a:pPr>
                      <a:r>
                        <a:rPr lang="en" sz="1000" cap="none" spc="0">
                          <a:solidFill>
                            <a:schemeClr val="tx1"/>
                          </a:solidFill>
                        </a:rPr>
                        <a:t>53.2708</a:t>
                      </a:r>
                      <a:endParaRPr sz="1000" cap="none" spc="0">
                        <a:solidFill>
                          <a:schemeClr val="tx1"/>
                        </a:solidFill>
                      </a:endParaRPr>
                    </a:p>
                  </a:txBody>
                  <a:tcPr marL="57125" marR="57125" marT="57125" marB="57134">
                    <a:lnL w="12700" cmpd="sng">
                      <a:noFill/>
                      <a:prstDash val="solid"/>
                    </a:lnL>
                    <a:lnR w="12700" cmpd="sng">
                      <a:noFill/>
                      <a:prstDash val="solid"/>
                    </a:lnR>
                    <a:lnT w="12700" cmpd="sng">
                      <a:noFill/>
                      <a:prstDash val="solid"/>
                    </a:lnT>
                    <a:lnB w="12700" cmpd="sng">
                      <a:noFill/>
                      <a:prstDash val="solid"/>
                    </a:lnB>
                    <a:noFill/>
                  </a:tcPr>
                </a:tc>
                <a:tc>
                  <a:txBody>
                    <a:bodyPr/>
                    <a:lstStyle/>
                    <a:p>
                      <a:pPr marL="0" lvl="0" indent="0" algn="l" rtl="0">
                        <a:spcBef>
                          <a:spcPts val="0"/>
                        </a:spcBef>
                        <a:spcAft>
                          <a:spcPts val="0"/>
                        </a:spcAft>
                        <a:buNone/>
                      </a:pPr>
                      <a:r>
                        <a:rPr lang="en" sz="1000" cap="none" spc="0">
                          <a:solidFill>
                            <a:schemeClr val="tx1"/>
                          </a:solidFill>
                        </a:rPr>
                        <a:t>85.9103</a:t>
                      </a:r>
                      <a:endParaRPr sz="1000" cap="none" spc="0">
                        <a:solidFill>
                          <a:schemeClr val="tx1"/>
                        </a:solidFill>
                      </a:endParaRPr>
                    </a:p>
                  </a:txBody>
                  <a:tcPr marL="57125" marR="57125" marT="57125" marB="57134">
                    <a:lnL w="12700" cmpd="sng">
                      <a:noFill/>
                      <a:prstDash val="solid"/>
                    </a:lnL>
                    <a:lnR w="12700" cmpd="sng">
                      <a:noFill/>
                      <a:prstDash val="solid"/>
                    </a:lnR>
                    <a:lnT w="12700" cmpd="sng">
                      <a:noFill/>
                      <a:prstDash val="solid"/>
                    </a:lnT>
                    <a:lnB w="12700" cmpd="sng">
                      <a:noFill/>
                      <a:prstDash val="solid"/>
                    </a:lnB>
                    <a:noFill/>
                  </a:tcPr>
                </a:tc>
                <a:tc>
                  <a:txBody>
                    <a:bodyPr/>
                    <a:lstStyle/>
                    <a:p>
                      <a:pPr marL="0" lvl="0" indent="0" algn="l" rtl="0">
                        <a:spcBef>
                          <a:spcPts val="0"/>
                        </a:spcBef>
                        <a:spcAft>
                          <a:spcPts val="0"/>
                        </a:spcAft>
                        <a:buNone/>
                      </a:pPr>
                      <a:endParaRPr sz="1000" cap="none" spc="0">
                        <a:solidFill>
                          <a:schemeClr val="tx1"/>
                        </a:solidFill>
                      </a:endParaRPr>
                    </a:p>
                  </a:txBody>
                  <a:tcPr marL="57125" marR="57125" marT="57125" marB="57134">
                    <a:lnL w="12700" cmpd="sng">
                      <a:noFill/>
                      <a:prstDash val="solid"/>
                    </a:lnL>
                    <a:lnR w="12700" cmpd="sng">
                      <a:noFill/>
                      <a:prstDash val="solid"/>
                    </a:lnR>
                    <a:lnT w="12700" cmpd="sng">
                      <a:noFill/>
                      <a:prstDash val="solid"/>
                    </a:lnT>
                    <a:lnB w="12700" cmpd="sng">
                      <a:noFill/>
                      <a:prstDash val="solid"/>
                    </a:lnB>
                    <a:noFill/>
                  </a:tcPr>
                </a:tc>
                <a:extLst>
                  <a:ext uri="{0D108BD9-81ED-4DB2-BD59-A6C34878D82A}">
                    <a16:rowId xmlns:a16="http://schemas.microsoft.com/office/drawing/2014/main" val="10003"/>
                  </a:ext>
                </a:extLst>
              </a:tr>
              <a:tr h="441830">
                <a:tc>
                  <a:txBody>
                    <a:bodyPr/>
                    <a:lstStyle/>
                    <a:p>
                      <a:pPr marL="0" lvl="0" indent="0" algn="l" rtl="0">
                        <a:spcBef>
                          <a:spcPts val="0"/>
                        </a:spcBef>
                        <a:spcAft>
                          <a:spcPts val="0"/>
                        </a:spcAft>
                        <a:buNone/>
                      </a:pPr>
                      <a:r>
                        <a:rPr lang="en" sz="1000" b="1" cap="none" spc="0">
                          <a:solidFill>
                            <a:schemeClr val="tx1"/>
                          </a:solidFill>
                        </a:rPr>
                        <a:t>Decision Tree</a:t>
                      </a:r>
                      <a:endParaRPr sz="1000" b="1" cap="none" spc="0">
                        <a:solidFill>
                          <a:schemeClr val="tx1"/>
                        </a:solidFill>
                      </a:endParaRPr>
                    </a:p>
                  </a:txBody>
                  <a:tcPr marL="57125" marR="57125" marT="57125" marB="57134">
                    <a:lnL w="12700" cmpd="sng">
                      <a:noFill/>
                      <a:prstDash val="solid"/>
                    </a:lnL>
                    <a:lnR w="12700" cmpd="sng">
                      <a:noFill/>
                      <a:prstDash val="solid"/>
                    </a:lnR>
                    <a:lnT w="12700" cmpd="sng">
                      <a:noFill/>
                      <a:prstDash val="solid"/>
                    </a:lnT>
                    <a:lnB w="12700" cmpd="sng">
                      <a:noFill/>
                      <a:prstDash val="solid"/>
                    </a:lnB>
                    <a:solidFill>
                      <a:schemeClr val="bg1">
                        <a:lumMod val="95000"/>
                      </a:schemeClr>
                    </a:solidFill>
                  </a:tcPr>
                </a:tc>
                <a:tc>
                  <a:txBody>
                    <a:bodyPr/>
                    <a:lstStyle/>
                    <a:p>
                      <a:pPr marL="0" lvl="0" indent="0" algn="l" rtl="0">
                        <a:spcBef>
                          <a:spcPts val="0"/>
                        </a:spcBef>
                        <a:spcAft>
                          <a:spcPts val="0"/>
                        </a:spcAft>
                        <a:buNone/>
                      </a:pPr>
                      <a:endParaRPr sz="1000" cap="none" spc="0">
                        <a:solidFill>
                          <a:schemeClr val="tx1"/>
                        </a:solidFill>
                      </a:endParaRPr>
                    </a:p>
                  </a:txBody>
                  <a:tcPr marL="57125" marR="57125" marT="57125" marB="57134">
                    <a:lnL w="12700" cmpd="sng">
                      <a:noFill/>
                      <a:prstDash val="solid"/>
                    </a:lnL>
                    <a:lnR w="12700" cmpd="sng">
                      <a:noFill/>
                      <a:prstDash val="solid"/>
                    </a:lnR>
                    <a:lnT w="12700" cmpd="sng">
                      <a:noFill/>
                      <a:prstDash val="solid"/>
                    </a:lnT>
                    <a:lnB w="12700" cmpd="sng">
                      <a:noFill/>
                      <a:prstDash val="solid"/>
                    </a:lnB>
                    <a:solidFill>
                      <a:schemeClr val="bg1">
                        <a:lumMod val="95000"/>
                      </a:schemeClr>
                    </a:solidFill>
                  </a:tcPr>
                </a:tc>
                <a:tc>
                  <a:txBody>
                    <a:bodyPr/>
                    <a:lstStyle/>
                    <a:p>
                      <a:pPr marL="0" lvl="0" indent="0" algn="l" rtl="0">
                        <a:spcBef>
                          <a:spcPts val="0"/>
                        </a:spcBef>
                        <a:spcAft>
                          <a:spcPts val="0"/>
                        </a:spcAft>
                        <a:buNone/>
                      </a:pPr>
                      <a:r>
                        <a:rPr lang="en" sz="1000" cap="none" spc="0">
                          <a:solidFill>
                            <a:schemeClr val="tx1"/>
                          </a:solidFill>
                        </a:rPr>
                        <a:t>0.6529</a:t>
                      </a:r>
                      <a:endParaRPr sz="1000" cap="none" spc="0">
                        <a:solidFill>
                          <a:schemeClr val="tx1"/>
                        </a:solidFill>
                      </a:endParaRPr>
                    </a:p>
                  </a:txBody>
                  <a:tcPr marL="57125" marR="57125" marT="57125" marB="57134">
                    <a:lnL w="12700" cmpd="sng">
                      <a:noFill/>
                      <a:prstDash val="solid"/>
                    </a:lnL>
                    <a:lnR w="12700" cmpd="sng">
                      <a:noFill/>
                      <a:prstDash val="solid"/>
                    </a:lnR>
                    <a:lnT w="12700" cmpd="sng">
                      <a:noFill/>
                      <a:prstDash val="solid"/>
                    </a:lnT>
                    <a:lnB w="12700" cmpd="sng">
                      <a:noFill/>
                      <a:prstDash val="solid"/>
                    </a:lnB>
                    <a:solidFill>
                      <a:schemeClr val="bg1">
                        <a:lumMod val="95000"/>
                      </a:schemeClr>
                    </a:solidFill>
                  </a:tcPr>
                </a:tc>
                <a:tc>
                  <a:txBody>
                    <a:bodyPr/>
                    <a:lstStyle/>
                    <a:p>
                      <a:pPr marL="0" lvl="0" indent="0" algn="l" rtl="0">
                        <a:spcBef>
                          <a:spcPts val="0"/>
                        </a:spcBef>
                        <a:spcAft>
                          <a:spcPts val="0"/>
                        </a:spcAft>
                        <a:buNone/>
                      </a:pPr>
                      <a:endParaRPr sz="1000" cap="none" spc="0">
                        <a:solidFill>
                          <a:schemeClr val="tx1"/>
                        </a:solidFill>
                      </a:endParaRPr>
                    </a:p>
                  </a:txBody>
                  <a:tcPr marL="57125" marR="57125" marT="57125" marB="57134">
                    <a:lnL w="12700" cmpd="sng">
                      <a:noFill/>
                      <a:prstDash val="solid"/>
                    </a:lnL>
                    <a:lnR w="12700" cmpd="sng">
                      <a:noFill/>
                      <a:prstDash val="solid"/>
                    </a:lnR>
                    <a:lnT w="12700" cmpd="sng">
                      <a:noFill/>
                      <a:prstDash val="solid"/>
                    </a:lnT>
                    <a:lnB w="12700" cmpd="sng">
                      <a:noFill/>
                      <a:prstDash val="solid"/>
                    </a:lnB>
                    <a:solidFill>
                      <a:schemeClr val="bg1">
                        <a:lumMod val="95000"/>
                      </a:schemeClr>
                    </a:solidFill>
                  </a:tcPr>
                </a:tc>
                <a:tc>
                  <a:txBody>
                    <a:bodyPr/>
                    <a:lstStyle/>
                    <a:p>
                      <a:pPr marL="0" lvl="0" indent="0" algn="l" rtl="0">
                        <a:spcBef>
                          <a:spcPts val="0"/>
                        </a:spcBef>
                        <a:spcAft>
                          <a:spcPts val="0"/>
                        </a:spcAft>
                        <a:buNone/>
                      </a:pPr>
                      <a:endParaRPr sz="1000" cap="none" spc="0">
                        <a:solidFill>
                          <a:schemeClr val="tx1"/>
                        </a:solidFill>
                      </a:endParaRPr>
                    </a:p>
                  </a:txBody>
                  <a:tcPr marL="57125" marR="57125" marT="57125" marB="57134">
                    <a:lnL w="12700" cmpd="sng">
                      <a:noFill/>
                      <a:prstDash val="solid"/>
                    </a:lnL>
                    <a:lnR w="12700" cmpd="sng">
                      <a:noFill/>
                      <a:prstDash val="solid"/>
                    </a:lnR>
                    <a:lnT w="12700" cmpd="sng">
                      <a:noFill/>
                      <a:prstDash val="solid"/>
                    </a:lnT>
                    <a:lnB w="12700" cmpd="sng">
                      <a:noFill/>
                      <a:prstDash val="solid"/>
                    </a:lnB>
                    <a:solidFill>
                      <a:schemeClr val="bg1">
                        <a:lumMod val="95000"/>
                      </a:schemeClr>
                    </a:solidFill>
                  </a:tcPr>
                </a:tc>
                <a:tc>
                  <a:txBody>
                    <a:bodyPr/>
                    <a:lstStyle/>
                    <a:p>
                      <a:pPr marL="0" lvl="0" indent="0" algn="l" rtl="0">
                        <a:spcBef>
                          <a:spcPts val="0"/>
                        </a:spcBef>
                        <a:spcAft>
                          <a:spcPts val="0"/>
                        </a:spcAft>
                        <a:buNone/>
                      </a:pPr>
                      <a:r>
                        <a:rPr lang="en" sz="1000" cap="none" spc="0">
                          <a:solidFill>
                            <a:schemeClr val="tx1"/>
                          </a:solidFill>
                        </a:rPr>
                        <a:t>0.3035</a:t>
                      </a:r>
                      <a:endParaRPr sz="1000" cap="none" spc="0">
                        <a:solidFill>
                          <a:schemeClr val="tx1"/>
                        </a:solidFill>
                      </a:endParaRPr>
                    </a:p>
                  </a:txBody>
                  <a:tcPr marL="57125" marR="57125" marT="57125" marB="57134">
                    <a:lnL w="12700" cmpd="sng">
                      <a:noFill/>
                      <a:prstDash val="solid"/>
                    </a:lnL>
                    <a:lnR w="12700" cmpd="sng">
                      <a:noFill/>
                      <a:prstDash val="solid"/>
                    </a:lnR>
                    <a:lnT w="12700" cmpd="sng">
                      <a:noFill/>
                      <a:prstDash val="solid"/>
                    </a:lnT>
                    <a:lnB w="12700" cmpd="sng">
                      <a:noFill/>
                      <a:prstDash val="solid"/>
                    </a:lnB>
                    <a:solidFill>
                      <a:schemeClr val="bg1">
                        <a:lumMod val="95000"/>
                      </a:schemeClr>
                    </a:solidFill>
                  </a:tcPr>
                </a:tc>
                <a:extLst>
                  <a:ext uri="{0D108BD9-81ED-4DB2-BD59-A6C34878D82A}">
                    <a16:rowId xmlns:a16="http://schemas.microsoft.com/office/drawing/2014/main" val="10004"/>
                  </a:ext>
                </a:extLst>
              </a:tr>
              <a:tr h="441830">
                <a:tc>
                  <a:txBody>
                    <a:bodyPr/>
                    <a:lstStyle/>
                    <a:p>
                      <a:pPr marL="0" lvl="0" indent="0" algn="l" rtl="0">
                        <a:spcBef>
                          <a:spcPts val="0"/>
                        </a:spcBef>
                        <a:spcAft>
                          <a:spcPts val="0"/>
                        </a:spcAft>
                        <a:buNone/>
                      </a:pPr>
                      <a:r>
                        <a:rPr lang="en" sz="1000" b="1" cap="none" spc="0">
                          <a:solidFill>
                            <a:schemeClr val="tx1"/>
                          </a:solidFill>
                        </a:rPr>
                        <a:t>Neural Network</a:t>
                      </a:r>
                      <a:endParaRPr sz="1000" b="1" cap="none" spc="0">
                        <a:solidFill>
                          <a:schemeClr val="tx1"/>
                        </a:solidFill>
                      </a:endParaRPr>
                    </a:p>
                  </a:txBody>
                  <a:tcPr marL="57125" marR="57125" marT="57125" marB="57134">
                    <a:lnL w="12700" cap="flat" cmpd="sng" algn="ctr">
                      <a:noFill/>
                      <a:prstDash val="solid"/>
                    </a:lnL>
                    <a:lnR w="12700" cmpd="sng">
                      <a:noFill/>
                      <a:prstDash val="solid"/>
                    </a:lnR>
                    <a:lnT w="12700" cmpd="sng">
                      <a:noFill/>
                      <a:prstDash val="solid"/>
                    </a:lnT>
                    <a:lnB w="12700" cmpd="sng">
                      <a:noFill/>
                      <a:prstDash val="solid"/>
                    </a:lnB>
                    <a:noFill/>
                  </a:tcPr>
                </a:tc>
                <a:tc>
                  <a:txBody>
                    <a:bodyPr/>
                    <a:lstStyle/>
                    <a:p>
                      <a:pPr marL="0" lvl="0" indent="0" algn="l" rtl="0">
                        <a:spcBef>
                          <a:spcPts val="0"/>
                        </a:spcBef>
                        <a:spcAft>
                          <a:spcPts val="0"/>
                        </a:spcAft>
                        <a:buNone/>
                      </a:pPr>
                      <a:endParaRPr sz="1000" cap="none" spc="0">
                        <a:solidFill>
                          <a:schemeClr val="tx1"/>
                        </a:solidFill>
                      </a:endParaRPr>
                    </a:p>
                  </a:txBody>
                  <a:tcPr marL="57125" marR="57125" marT="57125" marB="57134">
                    <a:lnL w="12700" cmpd="sng">
                      <a:noFill/>
                      <a:prstDash val="solid"/>
                    </a:lnL>
                    <a:lnR w="12700" cmpd="sng">
                      <a:noFill/>
                      <a:prstDash val="solid"/>
                    </a:lnR>
                    <a:lnT w="12700" cmpd="sng">
                      <a:noFill/>
                      <a:prstDash val="solid"/>
                    </a:lnT>
                    <a:lnB w="12700" cmpd="sng">
                      <a:noFill/>
                      <a:prstDash val="solid"/>
                    </a:lnB>
                    <a:noFill/>
                  </a:tcPr>
                </a:tc>
                <a:tc>
                  <a:txBody>
                    <a:bodyPr/>
                    <a:lstStyle/>
                    <a:p>
                      <a:pPr marL="0" lvl="0" indent="0" algn="l" rtl="0">
                        <a:spcBef>
                          <a:spcPts val="0"/>
                        </a:spcBef>
                        <a:spcAft>
                          <a:spcPts val="0"/>
                        </a:spcAft>
                        <a:buNone/>
                      </a:pPr>
                      <a:r>
                        <a:rPr lang="en" sz="1000" cap="none" spc="0">
                          <a:solidFill>
                            <a:schemeClr val="tx1"/>
                          </a:solidFill>
                        </a:rPr>
                        <a:t>0.9294043</a:t>
                      </a:r>
                      <a:endParaRPr sz="1000" cap="none" spc="0">
                        <a:solidFill>
                          <a:schemeClr val="tx1"/>
                        </a:solidFill>
                      </a:endParaRPr>
                    </a:p>
                  </a:txBody>
                  <a:tcPr marL="57125" marR="57125" marT="57125" marB="57134">
                    <a:lnL w="12700" cmpd="sng">
                      <a:noFill/>
                      <a:prstDash val="solid"/>
                    </a:lnL>
                    <a:lnR w="12700" cmpd="sng">
                      <a:noFill/>
                      <a:prstDash val="solid"/>
                    </a:lnR>
                    <a:lnT w="12700" cmpd="sng">
                      <a:noFill/>
                      <a:prstDash val="solid"/>
                    </a:lnT>
                    <a:lnB w="12700" cmpd="sng">
                      <a:noFill/>
                      <a:prstDash val="solid"/>
                    </a:lnB>
                    <a:noFill/>
                  </a:tcPr>
                </a:tc>
                <a:tc>
                  <a:txBody>
                    <a:bodyPr/>
                    <a:lstStyle/>
                    <a:p>
                      <a:pPr marL="0" lvl="0" indent="0" algn="l" rtl="0">
                        <a:spcBef>
                          <a:spcPts val="0"/>
                        </a:spcBef>
                        <a:spcAft>
                          <a:spcPts val="0"/>
                        </a:spcAft>
                        <a:buNone/>
                      </a:pPr>
                      <a:endParaRPr sz="1000" cap="none" spc="0">
                        <a:solidFill>
                          <a:schemeClr val="tx1"/>
                        </a:solidFill>
                      </a:endParaRPr>
                    </a:p>
                  </a:txBody>
                  <a:tcPr marL="57125" marR="57125" marT="57125" marB="57134">
                    <a:lnL w="12700" cmpd="sng">
                      <a:noFill/>
                      <a:prstDash val="solid"/>
                    </a:lnL>
                    <a:lnR w="12700" cmpd="sng">
                      <a:noFill/>
                      <a:prstDash val="solid"/>
                    </a:lnR>
                    <a:lnT w="12700" cmpd="sng">
                      <a:noFill/>
                      <a:prstDash val="solid"/>
                    </a:lnT>
                    <a:lnB w="12700" cmpd="sng">
                      <a:noFill/>
                      <a:prstDash val="solid"/>
                    </a:lnB>
                    <a:noFill/>
                  </a:tcPr>
                </a:tc>
                <a:tc>
                  <a:txBody>
                    <a:bodyPr/>
                    <a:lstStyle/>
                    <a:p>
                      <a:pPr marL="0" lvl="0" indent="0" algn="l" rtl="0">
                        <a:spcBef>
                          <a:spcPts val="0"/>
                        </a:spcBef>
                        <a:spcAft>
                          <a:spcPts val="0"/>
                        </a:spcAft>
                        <a:buNone/>
                      </a:pPr>
                      <a:endParaRPr sz="1000" cap="none" spc="0">
                        <a:solidFill>
                          <a:schemeClr val="tx1"/>
                        </a:solidFill>
                      </a:endParaRPr>
                    </a:p>
                  </a:txBody>
                  <a:tcPr marL="57125" marR="57125" marT="57125" marB="57134">
                    <a:lnL w="12700" cmpd="sng">
                      <a:noFill/>
                      <a:prstDash val="solid"/>
                    </a:lnL>
                    <a:lnR w="12700" cmpd="sng">
                      <a:noFill/>
                      <a:prstDash val="solid"/>
                    </a:lnR>
                    <a:lnT w="12700" cmpd="sng">
                      <a:noFill/>
                      <a:prstDash val="solid"/>
                    </a:lnT>
                    <a:lnB w="12700" cmpd="sng">
                      <a:noFill/>
                      <a:prstDash val="solid"/>
                    </a:lnB>
                    <a:noFill/>
                  </a:tcPr>
                </a:tc>
                <a:tc>
                  <a:txBody>
                    <a:bodyPr/>
                    <a:lstStyle/>
                    <a:p>
                      <a:pPr marL="0" lvl="0" indent="0" algn="l" rtl="0">
                        <a:spcBef>
                          <a:spcPts val="0"/>
                        </a:spcBef>
                        <a:spcAft>
                          <a:spcPts val="0"/>
                        </a:spcAft>
                        <a:buNone/>
                      </a:pPr>
                      <a:r>
                        <a:rPr lang="en" sz="1000" cap="none" spc="0">
                          <a:solidFill>
                            <a:schemeClr val="tx1"/>
                          </a:solidFill>
                        </a:rPr>
                        <a:t>0.1254139</a:t>
                      </a:r>
                      <a:endParaRPr sz="1000" cap="none" spc="0">
                        <a:solidFill>
                          <a:schemeClr val="tx1"/>
                        </a:solidFill>
                      </a:endParaRPr>
                    </a:p>
                  </a:txBody>
                  <a:tcPr marL="57125" marR="57125" marT="57125" marB="57134">
                    <a:lnL w="12700" cmpd="sng">
                      <a:noFill/>
                      <a:prstDash val="solid"/>
                    </a:lnL>
                    <a:lnR w="12700" cmpd="sng">
                      <a:noFill/>
                      <a:prstDash val="solid"/>
                    </a:lnR>
                    <a:lnT w="12700" cmpd="sng">
                      <a:noFill/>
                      <a:prstDash val="solid"/>
                    </a:lnT>
                    <a:lnB w="12700" cmpd="sng">
                      <a:noFill/>
                      <a:prstDash val="solid"/>
                    </a:lnB>
                    <a:noFill/>
                  </a:tcPr>
                </a:tc>
                <a:extLst>
                  <a:ext uri="{0D108BD9-81ED-4DB2-BD59-A6C34878D82A}">
                    <a16:rowId xmlns:a16="http://schemas.microsoft.com/office/drawing/2014/main" val="10005"/>
                  </a:ext>
                </a:extLst>
              </a:tr>
              <a:tr h="594188">
                <a:tc>
                  <a:txBody>
                    <a:bodyPr/>
                    <a:lstStyle/>
                    <a:p>
                      <a:pPr marL="0" lvl="0" indent="0" algn="l" rtl="0">
                        <a:spcBef>
                          <a:spcPts val="0"/>
                        </a:spcBef>
                        <a:spcAft>
                          <a:spcPts val="0"/>
                        </a:spcAft>
                        <a:buNone/>
                      </a:pPr>
                      <a:r>
                        <a:rPr lang="en" sz="1000" b="1" cap="none" spc="0">
                          <a:solidFill>
                            <a:schemeClr val="tx1"/>
                          </a:solidFill>
                        </a:rPr>
                        <a:t>Principal Component Analysis</a:t>
                      </a:r>
                      <a:endParaRPr sz="1000" b="1" cap="none" spc="0">
                        <a:solidFill>
                          <a:schemeClr val="tx1"/>
                        </a:solidFill>
                      </a:endParaRPr>
                    </a:p>
                  </a:txBody>
                  <a:tcPr marL="57125" marR="57125" marT="57125" marB="57134">
                    <a:lnL w="12700" cmpd="sng">
                      <a:noFill/>
                      <a:prstDash val="solid"/>
                    </a:lnL>
                    <a:lnR w="12700" cmpd="sng">
                      <a:noFill/>
                      <a:prstDash val="solid"/>
                    </a:lnR>
                    <a:lnT w="12700" cmpd="sng">
                      <a:noFill/>
                      <a:prstDash val="solid"/>
                    </a:lnT>
                    <a:lnB w="12700" cmpd="sng">
                      <a:noFill/>
                      <a:prstDash val="solid"/>
                    </a:lnB>
                    <a:solidFill>
                      <a:schemeClr val="bg1">
                        <a:lumMod val="95000"/>
                      </a:schemeClr>
                    </a:solidFill>
                  </a:tcPr>
                </a:tc>
                <a:tc>
                  <a:txBody>
                    <a:bodyPr/>
                    <a:lstStyle/>
                    <a:p>
                      <a:pPr marL="0" lvl="0" indent="0" algn="l" rtl="0">
                        <a:spcBef>
                          <a:spcPts val="0"/>
                        </a:spcBef>
                        <a:spcAft>
                          <a:spcPts val="0"/>
                        </a:spcAft>
                        <a:buNone/>
                      </a:pPr>
                      <a:r>
                        <a:rPr lang="en" sz="1000" cap="none" spc="0">
                          <a:solidFill>
                            <a:schemeClr val="tx1"/>
                          </a:solidFill>
                        </a:rPr>
                        <a:t>4 components</a:t>
                      </a:r>
                      <a:endParaRPr sz="1000" cap="none" spc="0">
                        <a:solidFill>
                          <a:schemeClr val="tx1"/>
                        </a:solidFill>
                      </a:endParaRPr>
                    </a:p>
                  </a:txBody>
                  <a:tcPr marL="57125" marR="57125" marT="57125" marB="57134">
                    <a:lnL w="12700" cmpd="sng">
                      <a:noFill/>
                      <a:prstDash val="solid"/>
                    </a:lnL>
                    <a:lnR w="12700" cmpd="sng">
                      <a:noFill/>
                      <a:prstDash val="solid"/>
                    </a:lnR>
                    <a:lnT w="12700" cmpd="sng">
                      <a:noFill/>
                      <a:prstDash val="solid"/>
                    </a:lnT>
                    <a:lnB w="12700" cmpd="sng">
                      <a:noFill/>
                      <a:prstDash val="solid"/>
                    </a:lnB>
                    <a:solidFill>
                      <a:schemeClr val="bg1">
                        <a:lumMod val="95000"/>
                      </a:schemeClr>
                    </a:solidFill>
                  </a:tcPr>
                </a:tc>
                <a:tc>
                  <a:txBody>
                    <a:bodyPr/>
                    <a:lstStyle/>
                    <a:p>
                      <a:pPr marL="0" lvl="0" indent="0" algn="l" rtl="0">
                        <a:spcBef>
                          <a:spcPts val="0"/>
                        </a:spcBef>
                        <a:spcAft>
                          <a:spcPts val="0"/>
                        </a:spcAft>
                        <a:buNone/>
                      </a:pPr>
                      <a:r>
                        <a:rPr lang="en" sz="1000" cap="none" spc="0">
                          <a:solidFill>
                            <a:schemeClr val="tx1"/>
                          </a:solidFill>
                        </a:rPr>
                        <a:t>0.8711</a:t>
                      </a:r>
                      <a:endParaRPr sz="1000" cap="none" spc="0">
                        <a:solidFill>
                          <a:schemeClr val="tx1"/>
                        </a:solidFill>
                      </a:endParaRPr>
                    </a:p>
                  </a:txBody>
                  <a:tcPr marL="57125" marR="57125" marT="57125" marB="57134">
                    <a:lnL w="12700" cmpd="sng">
                      <a:noFill/>
                      <a:prstDash val="solid"/>
                    </a:lnL>
                    <a:lnR w="12700" cmpd="sng">
                      <a:noFill/>
                      <a:prstDash val="solid"/>
                    </a:lnR>
                    <a:lnT w="12700" cmpd="sng">
                      <a:noFill/>
                      <a:prstDash val="solid"/>
                    </a:lnT>
                    <a:lnB w="12700" cmpd="sng">
                      <a:noFill/>
                      <a:prstDash val="solid"/>
                    </a:lnB>
                    <a:solidFill>
                      <a:schemeClr val="bg1">
                        <a:lumMod val="95000"/>
                      </a:schemeClr>
                    </a:solidFill>
                  </a:tcPr>
                </a:tc>
                <a:tc>
                  <a:txBody>
                    <a:bodyPr/>
                    <a:lstStyle/>
                    <a:p>
                      <a:pPr marL="0" lvl="0" indent="0" algn="l" rtl="0">
                        <a:spcBef>
                          <a:spcPts val="0"/>
                        </a:spcBef>
                        <a:spcAft>
                          <a:spcPts val="0"/>
                        </a:spcAft>
                        <a:buNone/>
                      </a:pPr>
                      <a:r>
                        <a:rPr lang="en" sz="1000" cap="none" spc="0">
                          <a:solidFill>
                            <a:schemeClr val="tx1"/>
                          </a:solidFill>
                        </a:rPr>
                        <a:t>82.8442</a:t>
                      </a:r>
                      <a:endParaRPr sz="1000" cap="none" spc="0">
                        <a:solidFill>
                          <a:schemeClr val="tx1"/>
                        </a:solidFill>
                      </a:endParaRPr>
                    </a:p>
                  </a:txBody>
                  <a:tcPr marL="57125" marR="57125" marT="57125" marB="57134">
                    <a:lnL w="12700" cmpd="sng">
                      <a:noFill/>
                      <a:prstDash val="solid"/>
                    </a:lnL>
                    <a:lnR w="12700" cmpd="sng">
                      <a:noFill/>
                      <a:prstDash val="solid"/>
                    </a:lnR>
                    <a:lnT w="12700" cmpd="sng">
                      <a:noFill/>
                      <a:prstDash val="solid"/>
                    </a:lnT>
                    <a:lnB w="12700" cmpd="sng">
                      <a:noFill/>
                      <a:prstDash val="solid"/>
                    </a:lnB>
                    <a:solidFill>
                      <a:schemeClr val="bg1">
                        <a:lumMod val="95000"/>
                      </a:schemeClr>
                    </a:solidFill>
                  </a:tcPr>
                </a:tc>
                <a:tc>
                  <a:txBody>
                    <a:bodyPr/>
                    <a:lstStyle/>
                    <a:p>
                      <a:pPr marL="0" lvl="0" indent="0" algn="l" rtl="0">
                        <a:spcBef>
                          <a:spcPts val="0"/>
                        </a:spcBef>
                        <a:spcAft>
                          <a:spcPts val="0"/>
                        </a:spcAft>
                        <a:buNone/>
                      </a:pPr>
                      <a:r>
                        <a:rPr lang="en" sz="1000" cap="none" spc="0">
                          <a:solidFill>
                            <a:schemeClr val="tx1"/>
                          </a:solidFill>
                        </a:rPr>
                        <a:t>102.986</a:t>
                      </a:r>
                      <a:endParaRPr sz="1000" cap="none" spc="0">
                        <a:solidFill>
                          <a:schemeClr val="tx1"/>
                        </a:solidFill>
                      </a:endParaRPr>
                    </a:p>
                  </a:txBody>
                  <a:tcPr marL="57125" marR="57125" marT="57125" marB="57134">
                    <a:lnL w="12700" cmpd="sng">
                      <a:noFill/>
                      <a:prstDash val="solid"/>
                    </a:lnL>
                    <a:lnR w="12700" cmpd="sng">
                      <a:noFill/>
                      <a:prstDash val="solid"/>
                    </a:lnR>
                    <a:lnT w="12700" cmpd="sng">
                      <a:noFill/>
                      <a:prstDash val="solid"/>
                    </a:lnT>
                    <a:lnB w="12700" cmpd="sng">
                      <a:noFill/>
                      <a:prstDash val="solid"/>
                    </a:lnB>
                    <a:solidFill>
                      <a:schemeClr val="bg1">
                        <a:lumMod val="95000"/>
                      </a:schemeClr>
                    </a:solidFill>
                  </a:tcPr>
                </a:tc>
                <a:tc>
                  <a:txBody>
                    <a:bodyPr/>
                    <a:lstStyle/>
                    <a:p>
                      <a:pPr marL="0" lvl="0" indent="0" algn="l" rtl="0">
                        <a:spcBef>
                          <a:spcPts val="0"/>
                        </a:spcBef>
                        <a:spcAft>
                          <a:spcPts val="0"/>
                        </a:spcAft>
                        <a:buNone/>
                      </a:pPr>
                      <a:endParaRPr sz="1000" cap="none" spc="0">
                        <a:solidFill>
                          <a:schemeClr val="tx1"/>
                        </a:solidFill>
                      </a:endParaRPr>
                    </a:p>
                  </a:txBody>
                  <a:tcPr marL="57125" marR="57125" marT="57125" marB="57134">
                    <a:lnL w="12700" cmpd="sng">
                      <a:noFill/>
                      <a:prstDash val="solid"/>
                    </a:lnL>
                    <a:lnR w="12700" cmpd="sng">
                      <a:noFill/>
                      <a:prstDash val="solid"/>
                    </a:lnR>
                    <a:lnT w="12700" cmpd="sng">
                      <a:noFill/>
                      <a:prstDash val="solid"/>
                    </a:lnT>
                    <a:lnB w="12700" cmpd="sng">
                      <a:noFill/>
                      <a:prstDash val="solid"/>
                    </a:lnB>
                    <a:solidFill>
                      <a:schemeClr val="bg1">
                        <a:lumMod val="95000"/>
                      </a:schemeClr>
                    </a:solidFill>
                  </a:tcPr>
                </a:tc>
                <a:extLst>
                  <a:ext uri="{0D108BD9-81ED-4DB2-BD59-A6C34878D82A}">
                    <a16:rowId xmlns:a16="http://schemas.microsoft.com/office/drawing/2014/main" val="10006"/>
                  </a:ext>
                </a:extLst>
              </a:tr>
            </a:tbl>
          </a:graphicData>
        </a:graphic>
      </p:graphicFrame>
      <p:pic>
        <p:nvPicPr>
          <p:cNvPr id="36" name="Video 35">
            <a:hlinkClick r:id="" action="ppaction://media"/>
            <a:extLst>
              <a:ext uri="{FF2B5EF4-FFF2-40B4-BE49-F238E27FC236}">
                <a16:creationId xmlns:a16="http://schemas.microsoft.com/office/drawing/2014/main" id="{2C106E8E-20E9-A417-EF4E-1464D74EEF50}"/>
              </a:ext>
            </a:extLst>
          </p:cNvPr>
          <p:cNvPicPr>
            <a:picLocks noChangeAspect="1"/>
          </p:cNvPicPr>
          <p:nvPr>
            <a:videoFile r:link="rId2"/>
            <p:extLst>
              <p:ext uri="{DAA4B4D4-6D71-4841-9C94-3DE7FCFB9230}">
                <p14:media xmlns:p14="http://schemas.microsoft.com/office/powerpoint/2010/main" r:embed="rId1"/>
              </p:ext>
              <p:ext uri="{42D2F446-02D8-4167-A562-619A0277C38B}">
                <p15:isNarration xmlns:p15="http://schemas.microsoft.com/office/powerpoint/2012/main" val="1"/>
              </p:ext>
            </p:extLst>
          </p:nvPr>
        </p:nvPicPr>
        <p:blipFill>
          <a:blip r:embed="rId5"/>
          <a:srcRect l="21875" r="21875"/>
          <a:stretch>
            <a:fillRect/>
          </a:stretch>
        </p:blipFill>
        <p:spPr>
          <a:xfrm>
            <a:off x="7539228" y="3538728"/>
            <a:ext cx="1543050" cy="1543050"/>
          </a:xfrm>
          <a:prstGeom prst="ellipse">
            <a:avLst/>
          </a:prstGeom>
        </p:spPr>
      </p:pic>
    </p:spTree>
  </p:cSld>
  <p:clrMapOvr>
    <a:masterClrMapping/>
  </p:clrMapOvr>
  <mc:AlternateContent xmlns:mc="http://schemas.openxmlformats.org/markup-compatibility/2006">
    <mc:Choice xmlns:p14="http://schemas.microsoft.com/office/powerpoint/2010/main" Requires="p14">
      <p:transition spd="slow" p14:dur="2000" advTm="47578"/>
    </mc:Choice>
    <mc:Fallback>
      <p:transition spd="slow" advTm="47578"/>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6"/>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36"/>
                </p:tgtEl>
              </p:cMediaNode>
            </p:video>
            <p:seq concurrent="1" nextAc="seek">
              <p:cTn id="8" restart="whenNotActive" fill="hold" evtFilter="cancelBubble" nodeType="interactiveSeq">
                <p:stCondLst>
                  <p:cond evt="onClick" delay="0">
                    <p:tgtEl>
                      <p:spTgt spid="36"/>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36"/>
                                        </p:tgtEl>
                                      </p:cBhvr>
                                    </p:cmd>
                                  </p:childTnLst>
                                </p:cTn>
                              </p:par>
                            </p:childTnLst>
                          </p:cTn>
                        </p:par>
                      </p:childTnLst>
                    </p:cTn>
                  </p:par>
                </p:childTnLst>
              </p:cTn>
              <p:nextCondLst>
                <p:cond evt="onClick" delay="0">
                  <p:tgtEl>
                    <p:spTgt spid="36"/>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Shape 132"/>
        <p:cNvGrpSpPr/>
        <p:nvPr/>
      </p:nvGrpSpPr>
      <p:grpSpPr>
        <a:xfrm>
          <a:off x="0" y="0"/>
          <a:ext cx="0" cy="0"/>
          <a:chOff x="0" y="0"/>
          <a:chExt cx="0" cy="0"/>
        </a:xfrm>
      </p:grpSpPr>
      <p:sp>
        <p:nvSpPr>
          <p:cNvPr id="148" name="Rectangle 138">
            <a:extLst>
              <a:ext uri="{FF2B5EF4-FFF2-40B4-BE49-F238E27FC236}">
                <a16:creationId xmlns:a16="http://schemas.microsoft.com/office/drawing/2014/main" id="{2AEFFFF2-9EB4-4B6C-B9F8-2BA3EF89A21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2302629" cy="51435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49" name="Rectangle 140">
            <a:extLst>
              <a:ext uri="{FF2B5EF4-FFF2-40B4-BE49-F238E27FC236}">
                <a16:creationId xmlns:a16="http://schemas.microsoft.com/office/drawing/2014/main" id="{0D65299F-028F-4AFC-B46A-8DB33E20FE4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302629" y="0"/>
            <a:ext cx="6841371" cy="51435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0" name="Oval 142">
            <a:extLst>
              <a:ext uri="{FF2B5EF4-FFF2-40B4-BE49-F238E27FC236}">
                <a16:creationId xmlns:a16="http://schemas.microsoft.com/office/drawing/2014/main" id="{BAC87F6E-526A-49B5-995D-42DB656594C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38067" y="1082276"/>
            <a:ext cx="2978949" cy="2978947"/>
          </a:xfrm>
          <a:prstGeom prst="ellipse">
            <a:avLst/>
          </a:prstGeom>
          <a:solidFill>
            <a:srgbClr val="FFFFFF"/>
          </a:solidFill>
          <a:ln w="31750">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3" name="Google Shape;133;p24"/>
          <p:cNvSpPr txBox="1">
            <a:spLocks noGrp="1"/>
          </p:cNvSpPr>
          <p:nvPr>
            <p:ph type="title"/>
          </p:nvPr>
        </p:nvSpPr>
        <p:spPr>
          <a:xfrm>
            <a:off x="945654" y="1189863"/>
            <a:ext cx="2763774" cy="2763774"/>
          </a:xfrm>
          <a:prstGeom prst="ellipse">
            <a:avLst/>
          </a:prstGeom>
          <a:solidFill>
            <a:schemeClr val="accent2">
              <a:lumMod val="75000"/>
            </a:schemeClr>
          </a:solidFill>
          <a:ln>
            <a:noFill/>
          </a:ln>
        </p:spPr>
        <p:txBody>
          <a:bodyPr spcFirstLastPara="1" vert="horz" lIns="182880" tIns="182880" rIns="182880" bIns="182880" rtlCol="0" anchor="ctr" anchorCtr="0">
            <a:normAutofit/>
          </a:bodyPr>
          <a:lstStyle/>
          <a:p>
            <a:pPr marL="0" lvl="0" indent="0" defTabSz="914400">
              <a:spcBef>
                <a:spcPct val="0"/>
              </a:spcBef>
              <a:spcAft>
                <a:spcPts val="0"/>
              </a:spcAft>
            </a:pPr>
            <a:r>
              <a:rPr lang="en-US" sz="1400" b="1" kern="1200" cap="all" spc="200" baseline="0">
                <a:solidFill>
                  <a:srgbClr val="FFFFFF"/>
                </a:solidFill>
                <a:latin typeface="+mj-lt"/>
                <a:ea typeface="+mj-ea"/>
                <a:cs typeface="+mj-cs"/>
              </a:rPr>
              <a:t>Conclusion</a:t>
            </a:r>
          </a:p>
        </p:txBody>
      </p:sp>
      <p:sp>
        <p:nvSpPr>
          <p:cNvPr id="134" name="Google Shape;134;p24"/>
          <p:cNvSpPr txBox="1">
            <a:spLocks noGrp="1"/>
          </p:cNvSpPr>
          <p:nvPr>
            <p:ph type="body" idx="1"/>
          </p:nvPr>
        </p:nvSpPr>
        <p:spPr>
          <a:xfrm>
            <a:off x="4193771" y="1051560"/>
            <a:ext cx="3990522" cy="3040380"/>
          </a:xfrm>
          <a:prstGeom prst="rect">
            <a:avLst/>
          </a:prstGeom>
        </p:spPr>
        <p:txBody>
          <a:bodyPr spcFirstLastPara="1" vert="horz" lIns="91440" tIns="45720" rIns="91440" bIns="45720" rtlCol="0" anchor="ctr" anchorCtr="0">
            <a:normAutofit/>
          </a:bodyPr>
          <a:lstStyle/>
          <a:p>
            <a:pPr marL="0" lvl="0" indent="-228600" defTabSz="914400">
              <a:spcBef>
                <a:spcPts val="1000"/>
              </a:spcBef>
              <a:spcAft>
                <a:spcPts val="1200"/>
              </a:spcAft>
              <a:buFont typeface="Arial" panose="020B0604020202020204" pitchFamily="34" charset="0"/>
              <a:buChar char="•"/>
            </a:pPr>
            <a:r>
              <a:rPr lang="en-US" sz="1600" u="sng" dirty="0"/>
              <a:t>Best models</a:t>
            </a:r>
            <a:r>
              <a:rPr lang="en-US" sz="1600" dirty="0"/>
              <a:t>:  logistic regression and neural network</a:t>
            </a:r>
          </a:p>
          <a:p>
            <a:pPr marL="0" lvl="0" indent="-228600" defTabSz="914400">
              <a:spcBef>
                <a:spcPts val="1000"/>
              </a:spcBef>
              <a:spcAft>
                <a:spcPts val="1200"/>
              </a:spcAft>
              <a:buFont typeface="Arial" panose="020B0604020202020204" pitchFamily="34" charset="0"/>
              <a:buChar char="•"/>
            </a:pPr>
            <a:r>
              <a:rPr lang="en-US" sz="1600" u="sng" dirty="0"/>
              <a:t>Results</a:t>
            </a:r>
            <a:r>
              <a:rPr lang="en-US" sz="1600" dirty="0"/>
              <a:t>:   Significant correlation in tumor measurements and benign or malignant diagnosis.</a:t>
            </a:r>
          </a:p>
          <a:p>
            <a:pPr marL="0" lvl="0" indent="-228600" defTabSz="914400">
              <a:spcBef>
                <a:spcPts val="1000"/>
              </a:spcBef>
              <a:spcAft>
                <a:spcPts val="1200"/>
              </a:spcAft>
              <a:buFont typeface="Arial" panose="020B0604020202020204" pitchFamily="34" charset="0"/>
              <a:buChar char="•"/>
            </a:pPr>
            <a:r>
              <a:rPr lang="en-US" sz="1600" u="sng" dirty="0"/>
              <a:t>Next Step</a:t>
            </a:r>
            <a:r>
              <a:rPr lang="en-US" sz="1600" dirty="0"/>
              <a:t>:  Further analysis should be done to incorporate other measures to aid in catching malignant masses early as possible.</a:t>
            </a:r>
          </a:p>
        </p:txBody>
      </p:sp>
      <p:pic>
        <p:nvPicPr>
          <p:cNvPr id="32" name="Video 31">
            <a:hlinkClick r:id="" action="ppaction://media"/>
            <a:extLst>
              <a:ext uri="{FF2B5EF4-FFF2-40B4-BE49-F238E27FC236}">
                <a16:creationId xmlns:a16="http://schemas.microsoft.com/office/drawing/2014/main" id="{D208E624-EEDF-4D43-E02A-073DB2791A04}"/>
              </a:ext>
            </a:extLst>
          </p:cNvPr>
          <p:cNvPicPr>
            <a:picLocks noChangeAspect="1"/>
          </p:cNvPicPr>
          <p:nvPr>
            <a:videoFile r:link="rId2"/>
            <p:extLst>
              <p:ext uri="{DAA4B4D4-6D71-4841-9C94-3DE7FCFB9230}">
                <p14:media xmlns:p14="http://schemas.microsoft.com/office/powerpoint/2010/main" r:embed="rId1"/>
              </p:ext>
              <p:ext uri="{42D2F446-02D8-4167-A562-619A0277C38B}">
                <p15:isNarration xmlns:p15="http://schemas.microsoft.com/office/powerpoint/2012/main" val="1"/>
              </p:ext>
            </p:extLst>
          </p:nvPr>
        </p:nvPicPr>
        <p:blipFill>
          <a:blip r:embed="rId5"/>
          <a:srcRect l="21875" r="21875"/>
          <a:stretch>
            <a:fillRect/>
          </a:stretch>
        </p:blipFill>
        <p:spPr>
          <a:xfrm>
            <a:off x="7539228" y="3538728"/>
            <a:ext cx="1543050" cy="1543050"/>
          </a:xfrm>
          <a:prstGeom prst="ellipse">
            <a:avLst/>
          </a:prstGeom>
        </p:spPr>
      </p:pic>
    </p:spTree>
  </p:cSld>
  <p:clrMapOvr>
    <a:masterClrMapping/>
  </p:clrMapOvr>
  <mc:AlternateContent xmlns:mc="http://schemas.openxmlformats.org/markup-compatibility/2006">
    <mc:Choice xmlns:p14="http://schemas.microsoft.com/office/powerpoint/2010/main" Requires="p14">
      <p:transition spd="slow" p14:dur="2000" advTm="34658"/>
    </mc:Choice>
    <mc:Fallback>
      <p:transition spd="slow" advTm="34658"/>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32"/>
                </p:tgtEl>
              </p:cMediaNode>
            </p:video>
            <p:seq concurrent="1" nextAc="seek">
              <p:cTn id="8" restart="whenNotActive" fill="hold" evtFilter="cancelBubble" nodeType="interactiveSeq">
                <p:stCondLst>
                  <p:cond evt="onClick" delay="0">
                    <p:tgtEl>
                      <p:spTgt spid="3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32"/>
                                        </p:tgtEl>
                                      </p:cBhvr>
                                    </p:cmd>
                                  </p:childTnLst>
                                </p:cTn>
                              </p:par>
                            </p:childTnLst>
                          </p:cTn>
                        </p:par>
                      </p:childTnLst>
                    </p:cTn>
                  </p:par>
                </p:childTnLst>
              </p:cTn>
              <p:nextCondLst>
                <p:cond evt="onClick" delay="0">
                  <p:tgtEl>
                    <p:spTgt spid="32"/>
                  </p:tgtEl>
                </p:cond>
              </p:nextCondLst>
            </p:seq>
          </p:childTnLst>
        </p:cTn>
      </p:par>
    </p:tnLst>
  </p:timing>
</p:sld>
</file>

<file path=ppt/theme/theme1.xml><?xml version="1.0" encoding="utf-8"?>
<a:theme xmlns:a="http://schemas.openxmlformats.org/drawingml/2006/main" name="Parcel">
  <a:themeElements>
    <a:clrScheme name="Parcel">
      <a:dk1>
        <a:srgbClr val="000000"/>
      </a:dk1>
      <a:lt1>
        <a:srgbClr val="FFFFFF"/>
      </a:lt1>
      <a:dk2>
        <a:srgbClr val="4A5356"/>
      </a:dk2>
      <a:lt2>
        <a:srgbClr val="E8E3CE"/>
      </a:lt2>
      <a:accent1>
        <a:srgbClr val="F6A21D"/>
      </a:accent1>
      <a:accent2>
        <a:srgbClr val="9BAFB5"/>
      </a:accent2>
      <a:accent3>
        <a:srgbClr val="C96731"/>
      </a:accent3>
      <a:accent4>
        <a:srgbClr val="9CA383"/>
      </a:accent4>
      <a:accent5>
        <a:srgbClr val="87795D"/>
      </a:accent5>
      <a:accent6>
        <a:srgbClr val="A0988C"/>
      </a:accent6>
      <a:hlink>
        <a:srgbClr val="00B0F0"/>
      </a:hlink>
      <a:folHlink>
        <a:srgbClr val="738F97"/>
      </a:folHlink>
    </a:clrScheme>
    <a:fontScheme name="Parcel">
      <a:majorFont>
        <a:latin typeface="Gill Sans MT" panose="020B0502020104020203"/>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Gill Sans MT" panose="020B0502020104020203"/>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Parcel">
      <a:fillStyleLst>
        <a:solidFill>
          <a:schemeClr val="phClr"/>
        </a:solidFill>
        <a:gradFill rotWithShape="1">
          <a:gsLst>
            <a:gs pos="0">
              <a:schemeClr val="phClr">
                <a:tint val="80000"/>
                <a:satMod val="107000"/>
                <a:lumMod val="103000"/>
              </a:schemeClr>
            </a:gs>
            <a:gs pos="100000">
              <a:schemeClr val="phClr">
                <a:tint val="82000"/>
                <a:satMod val="109000"/>
                <a:lumMod val="103000"/>
              </a:schemeClr>
            </a:gs>
          </a:gsLst>
          <a:lin ang="5400000" scaled="0"/>
        </a:gradFill>
        <a:gradFill rotWithShape="1">
          <a:gsLst>
            <a:gs pos="0">
              <a:schemeClr val="phClr">
                <a:tint val="97000"/>
                <a:satMod val="100000"/>
                <a:lumMod val="102000"/>
              </a:schemeClr>
            </a:gs>
            <a:gs pos="50000">
              <a:schemeClr val="phClr">
                <a:shade val="100000"/>
                <a:satMod val="103000"/>
                <a:lumMod val="100000"/>
              </a:schemeClr>
            </a:gs>
            <a:gs pos="100000">
              <a:schemeClr val="phClr">
                <a:shade val="93000"/>
                <a:satMod val="110000"/>
                <a:lumMod val="99000"/>
              </a:schemeClr>
            </a:gs>
          </a:gsLst>
          <a:lin ang="5400000" scaled="0"/>
        </a:gradFill>
      </a:fillStyleLst>
      <a:lnStyleLst>
        <a:ln w="6350" cap="flat" cmpd="sng" algn="ctr">
          <a:solidFill>
            <a:schemeClr val="phClr"/>
          </a:solidFill>
          <a:prstDash val="solid"/>
        </a:ln>
        <a:ln w="12700" cap="flat" cmpd="sng" algn="ctr">
          <a:solidFill>
            <a:schemeClr val="phClr"/>
          </a:solidFill>
          <a:prstDash val="solid"/>
        </a:ln>
        <a:ln w="31750" cap="flat" cmpd="sng" algn="ctr">
          <a:solidFill>
            <a:schemeClr val="phClr"/>
          </a:solidFill>
          <a:prstDash val="solid"/>
        </a:ln>
      </a:lnStyleLst>
      <a:effectStyleLst>
        <a:effectStyle>
          <a:effectLst/>
        </a:effectStyle>
        <a:effectStyle>
          <a:effectLst/>
        </a:effectStyle>
        <a:effectStyle>
          <a:effectLst>
            <a:outerShdw blurRad="55880" dist="15240" dir="5400000" algn="ctr" rotWithShape="0">
              <a:srgbClr val="000000">
                <a:alpha val="45000"/>
              </a:srgbClr>
            </a:outerShdw>
          </a:effectLst>
          <a:scene3d>
            <a:camera prst="orthographicFront">
              <a:rot lat="0" lon="0" rev="0"/>
            </a:camera>
            <a:lightRig rig="brightRoom" dir="tl"/>
          </a:scene3d>
          <a:sp3d prstMaterial="dkEdge">
            <a:bevelT w="0" h="0"/>
          </a:sp3d>
        </a:effectStyle>
      </a:effectStyleLst>
      <a:bgFillStyleLst>
        <a:solidFill>
          <a:schemeClr val="phClr"/>
        </a:solidFill>
        <a:solidFill>
          <a:schemeClr val="phClr">
            <a:tint val="95000"/>
            <a:satMod val="170000"/>
          </a:schemeClr>
        </a:solidFill>
        <a:gradFill rotWithShape="1">
          <a:gsLst>
            <a:gs pos="0">
              <a:schemeClr val="phClr">
                <a:tint val="97000"/>
                <a:shade val="100000"/>
                <a:satMod val="185000"/>
                <a:lumMod val="120000"/>
              </a:schemeClr>
            </a:gs>
            <a:gs pos="100000">
              <a:schemeClr val="phClr">
                <a:tint val="96000"/>
                <a:shade val="95000"/>
                <a:satMod val="215000"/>
                <a:lumMod val="80000"/>
              </a:schemeClr>
            </a:gs>
          </a:gsLst>
          <a:path path="circle">
            <a:fillToRect l="50000" t="55000" r="125000" b="100000"/>
          </a:path>
        </a:gradFill>
      </a:bgFillStyleLst>
    </a:fmtScheme>
  </a:themeElements>
  <a:objectDefaults/>
  <a:extraClrSchemeLst/>
  <a:extLst>
    <a:ext uri="{05A4C25C-085E-4340-85A3-A5531E510DB2}">
      <thm15:themeFamily xmlns:thm15="http://schemas.microsoft.com/office/thememl/2012/main" name="Parcel" id="{8BEC4385-4EB9-4D53-BFB5-0EA123736B6D}" vid="{4DB32801-28C0-48B0-8C1D-A9A58613615A}"/>
    </a:ext>
  </a:ext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TM10001115[[fn=Parcel]]</Template>
  <TotalTime>0</TotalTime>
  <Words>1445</Words>
  <Application>Microsoft Office PowerPoint</Application>
  <PresentationFormat>On-screen Show (16:9)</PresentationFormat>
  <Paragraphs>121</Paragraphs>
  <Slides>12</Slides>
  <Notes>12</Notes>
  <HiddenSlides>0</HiddenSlides>
  <MMClips>12</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12</vt:i4>
      </vt:variant>
    </vt:vector>
  </HeadingPairs>
  <TitlesOfParts>
    <vt:vector size="17" baseType="lpstr">
      <vt:lpstr>Arial</vt:lpstr>
      <vt:lpstr>Gill Sans MT</vt:lpstr>
      <vt:lpstr>Lato</vt:lpstr>
      <vt:lpstr>Söhne</vt:lpstr>
      <vt:lpstr>Parcel</vt:lpstr>
      <vt:lpstr>Predicting Breast Cancer Diagnosis in Masses</vt:lpstr>
      <vt:lpstr>Research Problem and Objective</vt:lpstr>
      <vt:lpstr>Data Description</vt:lpstr>
      <vt:lpstr>Data Description</vt:lpstr>
      <vt:lpstr>Data Preparation</vt:lpstr>
      <vt:lpstr>Initial Baseline Model</vt:lpstr>
      <vt:lpstr>Subsequent Baseline Model</vt:lpstr>
      <vt:lpstr>Other Models Built</vt:lpstr>
      <vt:lpstr>Other Models Built - Results</vt:lpstr>
      <vt:lpstr>Other Models Built - Results</vt:lpstr>
      <vt:lpstr>Models Built - Results Summary</vt:lpstr>
      <vt:lpstr>Conclusion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Predicting Breast Cancer Diagnosis in Masses</dc:title>
  <cp:lastModifiedBy>Rob Ford</cp:lastModifiedBy>
  <cp:revision>1</cp:revision>
  <dcterms:modified xsi:type="dcterms:W3CDTF">2023-05-03T19:32:06Z</dcterms:modified>
</cp:coreProperties>
</file>